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media/image22.jpg" ContentType="image/jpg"/>
  <Override PartName="/ppt/media/image23.jpg" ContentType="image/jp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25.jpg" ContentType="image/jpg"/>
  <Override PartName="/ppt/media/image26.jpg" ContentType="image/jpg"/>
  <Override PartName="/ppt/media/image27.jpg" ContentType="image/jpg"/>
  <Override PartName="/ppt/media/image28.jpg" ContentType="image/jpg"/>
  <Override PartName="/ppt/media/image29.jpg" ContentType="image/jpg"/>
  <Override PartName="/ppt/media/image30.jpg" ContentType="image/jpg"/>
  <Override PartName="/ppt/media/image31.jpg" ContentType="image/jpg"/>
  <Override PartName="/ppt/media/image32.jpg" ContentType="image/jpg"/>
  <Override PartName="/ppt/media/image33.jpg" ContentType="image/jpg"/>
  <Override PartName="/ppt/media/image34.jpg" ContentType="image/jpg"/>
  <Override PartName="/ppt/media/image35.jpg" ContentType="image/jpg"/>
  <Override PartName="/ppt/media/image36.jpg" ContentType="image/jpg"/>
  <Override PartName="/ppt/media/image37.jpg" ContentType="image/jpg"/>
  <Override PartName="/ppt/media/image38.jpg" ContentType="image/jpg"/>
  <Override PartName="/ppt/media/image39.jpg" ContentType="image/jpg"/>
  <Override PartName="/ppt/media/image40.jpg" ContentType="image/jpg"/>
  <Override PartName="/ppt/media/image41.jpg" ContentType="image/jpg"/>
  <Override PartName="/ppt/media/image42.jpg" ContentType="image/jpg"/>
  <Override PartName="/ppt/media/image43.jpg" ContentType="image/jpg"/>
  <Override PartName="/ppt/media/image45.jpg" ContentType="image/jpg"/>
  <Override PartName="/ppt/media/image46.jpg" ContentType="image/jpg"/>
  <Override PartName="/ppt/media/image55.jpg" ContentType="image/jpg"/>
  <Override PartName="/ppt/media/image59.jpg" ContentType="image/jpg"/>
  <Override PartName="/ppt/media/image65.jpg" ContentType="image/jpg"/>
  <Override PartName="/ppt/media/image71.jpg" ContentType="image/jpg"/>
  <Override PartName="/ppt/media/image106.jpg" ContentType="image/jpg"/>
  <Override PartName="/ppt/media/image107.jpg" ContentType="image/jpg"/>
  <Override PartName="/ppt/media/image108.jpg" ContentType="image/jpg"/>
  <Override PartName="/ppt/media/image109.jpg" ContentType="image/jpg"/>
  <Override PartName="/ppt/media/image110.jpg" ContentType="image/jp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98"/>
  </p:notesMasterIdLst>
  <p:sldIdLst>
    <p:sldId id="522" r:id="rId2"/>
    <p:sldId id="523" r:id="rId3"/>
    <p:sldId id="524" r:id="rId4"/>
    <p:sldId id="525" r:id="rId5"/>
    <p:sldId id="526" r:id="rId6"/>
    <p:sldId id="520" r:id="rId7"/>
    <p:sldId id="527" r:id="rId8"/>
    <p:sldId id="350" r:id="rId9"/>
    <p:sldId id="257" r:id="rId10"/>
    <p:sldId id="258" r:id="rId11"/>
    <p:sldId id="259" r:id="rId12"/>
    <p:sldId id="348" r:id="rId13"/>
    <p:sldId id="261" r:id="rId14"/>
    <p:sldId id="262" r:id="rId15"/>
    <p:sldId id="263" r:id="rId16"/>
    <p:sldId id="349" r:id="rId17"/>
    <p:sldId id="265" r:id="rId18"/>
    <p:sldId id="351" r:id="rId19"/>
    <p:sldId id="267" r:id="rId20"/>
    <p:sldId id="352" r:id="rId21"/>
    <p:sldId id="269" r:id="rId22"/>
    <p:sldId id="353" r:id="rId23"/>
    <p:sldId id="356" r:id="rId24"/>
    <p:sldId id="272" r:id="rId25"/>
    <p:sldId id="354" r:id="rId26"/>
    <p:sldId id="355"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357" r:id="rId51"/>
    <p:sldId id="299" r:id="rId52"/>
    <p:sldId id="358" r:id="rId53"/>
    <p:sldId id="301" r:id="rId54"/>
    <p:sldId id="302" r:id="rId55"/>
    <p:sldId id="303" r:id="rId56"/>
    <p:sldId id="304" r:id="rId57"/>
    <p:sldId id="305" r:id="rId58"/>
    <p:sldId id="306" r:id="rId59"/>
    <p:sldId id="307" r:id="rId60"/>
    <p:sldId id="308" r:id="rId61"/>
    <p:sldId id="309" r:id="rId62"/>
    <p:sldId id="310" r:id="rId63"/>
    <p:sldId id="311" r:id="rId64"/>
    <p:sldId id="312" r:id="rId65"/>
    <p:sldId id="313" r:id="rId66"/>
    <p:sldId id="314" r:id="rId67"/>
    <p:sldId id="315" r:id="rId68"/>
    <p:sldId id="316" r:id="rId69"/>
    <p:sldId id="317" r:id="rId70"/>
    <p:sldId id="318" r:id="rId71"/>
    <p:sldId id="319" r:id="rId72"/>
    <p:sldId id="320" r:id="rId73"/>
    <p:sldId id="321" r:id="rId74"/>
    <p:sldId id="322" r:id="rId75"/>
    <p:sldId id="323" r:id="rId76"/>
    <p:sldId id="324" r:id="rId77"/>
    <p:sldId id="325" r:id="rId78"/>
    <p:sldId id="326" r:id="rId79"/>
    <p:sldId id="327" r:id="rId80"/>
    <p:sldId id="328" r:id="rId81"/>
    <p:sldId id="329" r:id="rId82"/>
    <p:sldId id="330" r:id="rId83"/>
    <p:sldId id="331" r:id="rId84"/>
    <p:sldId id="332" r:id="rId85"/>
    <p:sldId id="333" r:id="rId86"/>
    <p:sldId id="334" r:id="rId87"/>
    <p:sldId id="335" r:id="rId88"/>
    <p:sldId id="336" r:id="rId89"/>
    <p:sldId id="337" r:id="rId90"/>
    <p:sldId id="338" r:id="rId91"/>
    <p:sldId id="339" r:id="rId92"/>
    <p:sldId id="340" r:id="rId93"/>
    <p:sldId id="341" r:id="rId94"/>
    <p:sldId id="342" r:id="rId95"/>
    <p:sldId id="343" r:id="rId96"/>
    <p:sldId id="528" r:id="rId97"/>
  </p:sldIdLst>
  <p:sldSz cx="10250488" cy="5765800"/>
  <p:notesSz cx="5765800" cy="57658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7853C-536D-4A76-A0AE-DD22124D55A5}" styleName="Estilo com Tema 1 - Ênfas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840" y="90"/>
      </p:cViewPr>
      <p:guideLst>
        <p:guide orient="horz" pos="288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498725" cy="288925"/>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265488" y="0"/>
            <a:ext cx="2498725" cy="288925"/>
          </a:xfrm>
          <a:prstGeom prst="rect">
            <a:avLst/>
          </a:prstGeom>
        </p:spPr>
        <p:txBody>
          <a:bodyPr vert="horz" lIns="91440" tIns="45720" rIns="91440" bIns="45720" rtlCol="0"/>
          <a:lstStyle>
            <a:lvl1pPr algn="r">
              <a:defRPr sz="1200"/>
            </a:lvl1pPr>
          </a:lstStyle>
          <a:p>
            <a:fld id="{ED2FD42A-FCEF-4310-9268-591DD6F64DE1}" type="datetimeFigureOut">
              <a:rPr lang="pt-BR" smtClean="0"/>
              <a:t>21/05/2020</a:t>
            </a:fld>
            <a:endParaRPr lang="pt-BR"/>
          </a:p>
        </p:txBody>
      </p:sp>
      <p:sp>
        <p:nvSpPr>
          <p:cNvPr id="4" name="Espaço Reservado para Imagem de Slide 3"/>
          <p:cNvSpPr>
            <a:spLocks noGrp="1" noRot="1" noChangeAspect="1"/>
          </p:cNvSpPr>
          <p:nvPr>
            <p:ph type="sldImg" idx="2"/>
          </p:nvPr>
        </p:nvSpPr>
        <p:spPr>
          <a:xfrm>
            <a:off x="1152525" y="720725"/>
            <a:ext cx="3460750" cy="1946275"/>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576263" y="2774950"/>
            <a:ext cx="4613275" cy="2270125"/>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5476875"/>
            <a:ext cx="2498725" cy="288925"/>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265488" y="5476875"/>
            <a:ext cx="2498725" cy="288925"/>
          </a:xfrm>
          <a:prstGeom prst="rect">
            <a:avLst/>
          </a:prstGeom>
        </p:spPr>
        <p:txBody>
          <a:bodyPr vert="horz" lIns="91440" tIns="45720" rIns="91440" bIns="45720" rtlCol="0" anchor="b"/>
          <a:lstStyle>
            <a:lvl1pPr algn="r">
              <a:defRPr sz="1200"/>
            </a:lvl1pPr>
          </a:lstStyle>
          <a:p>
            <a:fld id="{83EA56A8-E677-456A-9F95-BB570397E58C}" type="slidenum">
              <a:rPr lang="pt-BR" smtClean="0"/>
              <a:t>‹nº›</a:t>
            </a:fld>
            <a:endParaRPr lang="pt-BR"/>
          </a:p>
        </p:txBody>
      </p:sp>
    </p:spTree>
    <p:extLst>
      <p:ext uri="{BB962C8B-B14F-4D97-AF65-F5344CB8AC3E}">
        <p14:creationId xmlns:p14="http://schemas.microsoft.com/office/powerpoint/2010/main" val="1316114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3EA56A8-E677-456A-9F95-BB570397E58C}" type="slidenum">
              <a:rPr lang="pt-BR" smtClean="0"/>
              <a:t>14</a:t>
            </a:fld>
            <a:endParaRPr lang="pt-BR"/>
          </a:p>
        </p:txBody>
      </p:sp>
    </p:spTree>
    <p:extLst>
      <p:ext uri="{BB962C8B-B14F-4D97-AF65-F5344CB8AC3E}">
        <p14:creationId xmlns:p14="http://schemas.microsoft.com/office/powerpoint/2010/main" val="3822499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3EA56A8-E677-456A-9F95-BB570397E58C}" type="slidenum">
              <a:rPr lang="pt-BR" smtClean="0"/>
              <a:t>17</a:t>
            </a:fld>
            <a:endParaRPr lang="pt-BR"/>
          </a:p>
        </p:txBody>
      </p:sp>
    </p:spTree>
    <p:extLst>
      <p:ext uri="{BB962C8B-B14F-4D97-AF65-F5344CB8AC3E}">
        <p14:creationId xmlns:p14="http://schemas.microsoft.com/office/powerpoint/2010/main" val="500071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3EA56A8-E677-456A-9F95-BB570397E58C}" type="slidenum">
              <a:rPr lang="pt-BR" smtClean="0"/>
              <a:t>18</a:t>
            </a:fld>
            <a:endParaRPr lang="pt-BR"/>
          </a:p>
        </p:txBody>
      </p:sp>
    </p:spTree>
    <p:extLst>
      <p:ext uri="{BB962C8B-B14F-4D97-AF65-F5344CB8AC3E}">
        <p14:creationId xmlns:p14="http://schemas.microsoft.com/office/powerpoint/2010/main" val="1951700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472173" y="512516"/>
            <a:ext cx="7294579" cy="2690707"/>
          </a:xfrm>
        </p:spPr>
        <p:txBody>
          <a:bodyPr anchor="b">
            <a:normAutofit/>
          </a:bodyPr>
          <a:lstStyle>
            <a:lvl1pPr algn="ctr">
              <a:defRPr sz="4035">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pt-BR"/>
              <a:t>Clique para editar o título Mestre</a:t>
            </a:r>
            <a:endParaRPr lang="en-US" dirty="0"/>
          </a:p>
        </p:txBody>
      </p:sp>
      <p:sp>
        <p:nvSpPr>
          <p:cNvPr id="3" name="Subtitle 2"/>
          <p:cNvSpPr>
            <a:spLocks noGrp="1"/>
          </p:cNvSpPr>
          <p:nvPr>
            <p:ph type="subTitle" idx="1"/>
          </p:nvPr>
        </p:nvSpPr>
        <p:spPr>
          <a:xfrm>
            <a:off x="1472173" y="3267287"/>
            <a:ext cx="7294579" cy="1601611"/>
          </a:xfrm>
        </p:spPr>
        <p:txBody>
          <a:bodyPr anchor="t">
            <a:normAutofit/>
          </a:bodyPr>
          <a:lstStyle>
            <a:lvl1pPr marL="0" indent="0" algn="ctr">
              <a:buNone/>
              <a:defRPr sz="1765">
                <a:gradFill flip="none" rotWithShape="1">
                  <a:gsLst>
                    <a:gs pos="0">
                      <a:schemeClr val="tx1"/>
                    </a:gs>
                    <a:gs pos="100000">
                      <a:schemeClr val="tx1">
                        <a:lumMod val="75000"/>
                      </a:schemeClr>
                    </a:gs>
                  </a:gsLst>
                  <a:lin ang="5400000" scaled="0"/>
                  <a:tileRect/>
                </a:gradFill>
              </a:defRPr>
            </a:lvl1pPr>
            <a:lvl2pPr marL="384368" indent="0" algn="ctr">
              <a:buNone/>
              <a:defRPr>
                <a:solidFill>
                  <a:schemeClr val="tx1">
                    <a:tint val="75000"/>
                  </a:schemeClr>
                </a:solidFill>
              </a:defRPr>
            </a:lvl2pPr>
            <a:lvl3pPr marL="768736" indent="0" algn="ctr">
              <a:buNone/>
              <a:defRPr>
                <a:solidFill>
                  <a:schemeClr val="tx1">
                    <a:tint val="75000"/>
                  </a:schemeClr>
                </a:solidFill>
              </a:defRPr>
            </a:lvl3pPr>
            <a:lvl4pPr marL="1153104" indent="0" algn="ctr">
              <a:buNone/>
              <a:defRPr>
                <a:solidFill>
                  <a:schemeClr val="tx1">
                    <a:tint val="75000"/>
                  </a:schemeClr>
                </a:solidFill>
              </a:defRPr>
            </a:lvl4pPr>
            <a:lvl5pPr marL="1537472" indent="0" algn="ctr">
              <a:buNone/>
              <a:defRPr>
                <a:solidFill>
                  <a:schemeClr val="tx1">
                    <a:tint val="75000"/>
                  </a:schemeClr>
                </a:solidFill>
              </a:defRPr>
            </a:lvl5pPr>
            <a:lvl6pPr marL="1921840" indent="0" algn="ctr">
              <a:buNone/>
              <a:defRPr>
                <a:solidFill>
                  <a:schemeClr val="tx1">
                    <a:tint val="75000"/>
                  </a:schemeClr>
                </a:solidFill>
              </a:defRPr>
            </a:lvl6pPr>
            <a:lvl7pPr marL="2306208" indent="0" algn="ctr">
              <a:buNone/>
              <a:defRPr>
                <a:solidFill>
                  <a:schemeClr val="tx1">
                    <a:tint val="75000"/>
                  </a:schemeClr>
                </a:solidFill>
              </a:defRPr>
            </a:lvl7pPr>
            <a:lvl8pPr marL="2690576" indent="0" algn="ctr">
              <a:buNone/>
              <a:defRPr>
                <a:solidFill>
                  <a:schemeClr val="tx1">
                    <a:tint val="75000"/>
                  </a:schemeClr>
                </a:solidFill>
              </a:defRPr>
            </a:lvl8pPr>
            <a:lvl9pPr marL="3074944"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5/21/2020</a:t>
            </a:fld>
            <a:endParaRPr lang="en-US"/>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B6F15528-21DE-4FAA-801E-634DDDAF4B2B}" type="slidenum">
              <a:rPr lang="pt-BR" smtClean="0"/>
              <a:t>‹nº›</a:t>
            </a:fld>
            <a:endParaRPr lang="pt-BR"/>
          </a:p>
        </p:txBody>
      </p:sp>
    </p:spTree>
    <p:extLst>
      <p:ext uri="{BB962C8B-B14F-4D97-AF65-F5344CB8AC3E}">
        <p14:creationId xmlns:p14="http://schemas.microsoft.com/office/powerpoint/2010/main" val="2769476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959649" y="3979112"/>
            <a:ext cx="8328522" cy="476480"/>
          </a:xfrm>
        </p:spPr>
        <p:txBody>
          <a:bodyPr anchor="b">
            <a:normAutofit/>
          </a:bodyPr>
          <a:lstStyle>
            <a:lvl1pPr algn="l">
              <a:defRPr sz="2018"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664369" y="783665"/>
            <a:ext cx="6916006" cy="2660924"/>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345"/>
            </a:lvl1pPr>
            <a:lvl2pPr marL="384368" indent="0">
              <a:buNone/>
              <a:defRPr sz="1345"/>
            </a:lvl2pPr>
            <a:lvl3pPr marL="768736" indent="0">
              <a:buNone/>
              <a:defRPr sz="1345"/>
            </a:lvl3pPr>
            <a:lvl4pPr marL="1153104" indent="0">
              <a:buNone/>
              <a:defRPr sz="1345"/>
            </a:lvl4pPr>
            <a:lvl5pPr marL="1537472" indent="0">
              <a:buNone/>
              <a:defRPr sz="1345"/>
            </a:lvl5pPr>
            <a:lvl6pPr marL="1921840" indent="0">
              <a:buNone/>
              <a:defRPr sz="1345"/>
            </a:lvl6pPr>
            <a:lvl7pPr marL="2306208" indent="0">
              <a:buNone/>
              <a:defRPr sz="1345"/>
            </a:lvl7pPr>
            <a:lvl8pPr marL="2690576" indent="0">
              <a:buNone/>
              <a:defRPr sz="1345"/>
            </a:lvl8pPr>
            <a:lvl9pPr marL="3074944" indent="0">
              <a:buNone/>
              <a:defRPr sz="1345"/>
            </a:lvl9pPr>
          </a:lstStyle>
          <a:p>
            <a:r>
              <a:rPr lang="pt-BR"/>
              <a:t>Clique no ícone para adicionar uma imagem</a:t>
            </a:r>
            <a:endParaRPr lang="en-US" dirty="0"/>
          </a:p>
        </p:txBody>
      </p:sp>
      <p:sp>
        <p:nvSpPr>
          <p:cNvPr id="4" name="Text Placeholder 3"/>
          <p:cNvSpPr>
            <a:spLocks noGrp="1"/>
          </p:cNvSpPr>
          <p:nvPr>
            <p:ph type="body" sz="half" idx="2"/>
          </p:nvPr>
        </p:nvSpPr>
        <p:spPr>
          <a:xfrm>
            <a:off x="959649" y="4455592"/>
            <a:ext cx="8328522" cy="415084"/>
          </a:xfrm>
        </p:spPr>
        <p:txBody>
          <a:bodyPr>
            <a:normAutofit/>
          </a:bodyPr>
          <a:lstStyle>
            <a:lvl1pPr marL="0" indent="0">
              <a:buNone/>
              <a:defRPr sz="1177"/>
            </a:lvl1pPr>
            <a:lvl2pPr marL="384368" indent="0">
              <a:buNone/>
              <a:defRPr sz="1009"/>
            </a:lvl2pPr>
            <a:lvl3pPr marL="768736" indent="0">
              <a:buNone/>
              <a:defRPr sz="841"/>
            </a:lvl3pPr>
            <a:lvl4pPr marL="1153104" indent="0">
              <a:buNone/>
              <a:defRPr sz="757"/>
            </a:lvl4pPr>
            <a:lvl5pPr marL="1537472" indent="0">
              <a:buNone/>
              <a:defRPr sz="757"/>
            </a:lvl5pPr>
            <a:lvl6pPr marL="1921840" indent="0">
              <a:buNone/>
              <a:defRPr sz="757"/>
            </a:lvl6pPr>
            <a:lvl7pPr marL="2306208" indent="0">
              <a:buNone/>
              <a:defRPr sz="757"/>
            </a:lvl7pPr>
            <a:lvl8pPr marL="2690576" indent="0">
              <a:buNone/>
              <a:defRPr sz="757"/>
            </a:lvl8pPr>
            <a:lvl9pPr marL="3074944" indent="0">
              <a:buNone/>
              <a:defRPr sz="757"/>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1D8BD707-D9CF-40AE-B4C6-C98DA3205C09}" type="datetimeFigureOut">
              <a:rPr lang="en-US" smtClean="0"/>
              <a:t>5/21/2020</a:t>
            </a:fld>
            <a:endParaRPr lang="en-US"/>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B6F15528-21DE-4FAA-801E-634DDDAF4B2B}" type="slidenum">
              <a:rPr lang="pt-BR" smtClean="0"/>
              <a:t>‹nº›</a:t>
            </a:fld>
            <a:endParaRPr lang="pt-BR"/>
          </a:p>
        </p:txBody>
      </p:sp>
    </p:spTree>
    <p:extLst>
      <p:ext uri="{BB962C8B-B14F-4D97-AF65-F5344CB8AC3E}">
        <p14:creationId xmlns:p14="http://schemas.microsoft.com/office/powerpoint/2010/main" val="1055767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959648" y="512517"/>
            <a:ext cx="8328521" cy="2626641"/>
          </a:xfrm>
        </p:spPr>
        <p:txBody>
          <a:bodyPr anchor="ctr">
            <a:normAutofit/>
          </a:bodyPr>
          <a:lstStyle>
            <a:lvl1pPr algn="l">
              <a:defRPr sz="2690" b="0" cap="all"/>
            </a:lvl1pPr>
          </a:lstStyle>
          <a:p>
            <a:r>
              <a:rPr lang="pt-BR"/>
              <a:t>Clique para editar o título Mestre</a:t>
            </a:r>
            <a:endParaRPr lang="en-US" dirty="0"/>
          </a:p>
        </p:txBody>
      </p:sp>
      <p:sp>
        <p:nvSpPr>
          <p:cNvPr id="3" name="Text Placeholder 2"/>
          <p:cNvSpPr>
            <a:spLocks noGrp="1"/>
          </p:cNvSpPr>
          <p:nvPr>
            <p:ph type="body" idx="1"/>
          </p:nvPr>
        </p:nvSpPr>
        <p:spPr>
          <a:xfrm>
            <a:off x="959647" y="3651674"/>
            <a:ext cx="8328522" cy="1217224"/>
          </a:xfrm>
        </p:spPr>
        <p:txBody>
          <a:bodyPr anchor="ctr">
            <a:normAutofit/>
          </a:bodyPr>
          <a:lstStyle>
            <a:lvl1pPr marL="0" indent="0" algn="l">
              <a:buNone/>
              <a:defRPr sz="1681">
                <a:gradFill flip="none" rotWithShape="1">
                  <a:gsLst>
                    <a:gs pos="0">
                      <a:schemeClr val="tx1"/>
                    </a:gs>
                    <a:gs pos="100000">
                      <a:schemeClr val="tx1">
                        <a:lumMod val="75000"/>
                      </a:schemeClr>
                    </a:gs>
                  </a:gsLst>
                  <a:lin ang="5400000" scaled="0"/>
                  <a:tileRect/>
                </a:gradFill>
              </a:defRPr>
            </a:lvl1pPr>
            <a:lvl2pPr marL="384368" indent="0">
              <a:buNone/>
              <a:defRPr sz="1513">
                <a:solidFill>
                  <a:schemeClr val="tx1">
                    <a:tint val="75000"/>
                  </a:schemeClr>
                </a:solidFill>
              </a:defRPr>
            </a:lvl2pPr>
            <a:lvl3pPr marL="768736" indent="0">
              <a:buNone/>
              <a:defRPr sz="1345">
                <a:solidFill>
                  <a:schemeClr val="tx1">
                    <a:tint val="75000"/>
                  </a:schemeClr>
                </a:solidFill>
              </a:defRPr>
            </a:lvl3pPr>
            <a:lvl4pPr marL="1153104" indent="0">
              <a:buNone/>
              <a:defRPr sz="1177">
                <a:solidFill>
                  <a:schemeClr val="tx1">
                    <a:tint val="75000"/>
                  </a:schemeClr>
                </a:solidFill>
              </a:defRPr>
            </a:lvl4pPr>
            <a:lvl5pPr marL="1537472" indent="0">
              <a:buNone/>
              <a:defRPr sz="1177">
                <a:solidFill>
                  <a:schemeClr val="tx1">
                    <a:tint val="75000"/>
                  </a:schemeClr>
                </a:solidFill>
              </a:defRPr>
            </a:lvl5pPr>
            <a:lvl6pPr marL="1921840" indent="0">
              <a:buNone/>
              <a:defRPr sz="1177">
                <a:solidFill>
                  <a:schemeClr val="tx1">
                    <a:tint val="75000"/>
                  </a:schemeClr>
                </a:solidFill>
              </a:defRPr>
            </a:lvl6pPr>
            <a:lvl7pPr marL="2306208" indent="0">
              <a:buNone/>
              <a:defRPr sz="1177">
                <a:solidFill>
                  <a:schemeClr val="tx1">
                    <a:tint val="75000"/>
                  </a:schemeClr>
                </a:solidFill>
              </a:defRPr>
            </a:lvl7pPr>
            <a:lvl8pPr marL="2690576" indent="0">
              <a:buNone/>
              <a:defRPr sz="1177">
                <a:solidFill>
                  <a:schemeClr val="tx1">
                    <a:tint val="75000"/>
                  </a:schemeClr>
                </a:solidFill>
              </a:defRPr>
            </a:lvl8pPr>
            <a:lvl9pPr marL="3074944" indent="0">
              <a:buNone/>
              <a:defRPr sz="1177">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1D8BD707-D9CF-40AE-B4C6-C98DA3205C09}" type="datetimeFigureOut">
              <a:rPr lang="en-US" smtClean="0"/>
              <a:t>5/21/2020</a:t>
            </a:fld>
            <a:endParaRPr lang="en-US"/>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B6F15528-21DE-4FAA-801E-634DDDAF4B2B}" type="slidenum">
              <a:rPr lang="pt-BR" smtClean="0"/>
              <a:t>‹nº›</a:t>
            </a:fld>
            <a:endParaRPr lang="pt-BR"/>
          </a:p>
        </p:txBody>
      </p:sp>
    </p:spTree>
    <p:extLst>
      <p:ext uri="{BB962C8B-B14F-4D97-AF65-F5344CB8AC3E}">
        <p14:creationId xmlns:p14="http://schemas.microsoft.com/office/powerpoint/2010/main" val="1260362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14" name="TextBox 13"/>
          <p:cNvSpPr txBox="1"/>
          <p:nvPr/>
        </p:nvSpPr>
        <p:spPr>
          <a:xfrm>
            <a:off x="703386" y="661515"/>
            <a:ext cx="512524" cy="491645"/>
          </a:xfrm>
          <a:prstGeom prst="rect">
            <a:avLst/>
          </a:prstGeom>
        </p:spPr>
        <p:txBody>
          <a:bodyPr vert="horz" lIns="76877" tIns="38439" rIns="76877" bIns="38439"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726" dirty="0">
                <a:solidFill>
                  <a:schemeClr val="accent1"/>
                </a:solidFill>
              </a:rPr>
              <a:t>“</a:t>
            </a:r>
          </a:p>
        </p:txBody>
      </p:sp>
      <p:sp>
        <p:nvSpPr>
          <p:cNvPr id="15" name="TextBox 14"/>
          <p:cNvSpPr txBox="1"/>
          <p:nvPr/>
        </p:nvSpPr>
        <p:spPr>
          <a:xfrm>
            <a:off x="8775645" y="2306320"/>
            <a:ext cx="512524" cy="491645"/>
          </a:xfrm>
          <a:prstGeom prst="rect">
            <a:avLst/>
          </a:prstGeom>
        </p:spPr>
        <p:txBody>
          <a:bodyPr vert="horz" lIns="76877" tIns="38439" rIns="76877" bIns="38439"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726" dirty="0">
                <a:solidFill>
                  <a:schemeClr val="accent1"/>
                </a:solidFill>
              </a:rPr>
              <a:t>”</a:t>
            </a:r>
          </a:p>
        </p:txBody>
      </p:sp>
      <p:sp>
        <p:nvSpPr>
          <p:cNvPr id="2" name="Title 1"/>
          <p:cNvSpPr>
            <a:spLocks noGrp="1"/>
          </p:cNvSpPr>
          <p:nvPr>
            <p:ph type="title"/>
          </p:nvPr>
        </p:nvSpPr>
        <p:spPr>
          <a:xfrm>
            <a:off x="1215911" y="512517"/>
            <a:ext cx="7815995" cy="2306319"/>
          </a:xfrm>
        </p:spPr>
        <p:txBody>
          <a:bodyPr anchor="ctr">
            <a:normAutofit/>
          </a:bodyPr>
          <a:lstStyle>
            <a:lvl1pPr algn="l">
              <a:defRPr sz="2690" b="0" cap="all">
                <a:solidFill>
                  <a:schemeClr val="tx1"/>
                </a:solidFill>
              </a:defRPr>
            </a:lvl1pPr>
          </a:lstStyle>
          <a:p>
            <a:r>
              <a:rPr lang="pt-BR"/>
              <a:t>Clique para editar o título Mestre</a:t>
            </a:r>
            <a:endParaRPr lang="en-US" dirty="0"/>
          </a:p>
        </p:txBody>
      </p:sp>
      <p:sp>
        <p:nvSpPr>
          <p:cNvPr id="10" name="Text Placeholder 9"/>
          <p:cNvSpPr>
            <a:spLocks noGrp="1"/>
          </p:cNvSpPr>
          <p:nvPr>
            <p:ph type="body" sz="quarter" idx="13"/>
          </p:nvPr>
        </p:nvSpPr>
        <p:spPr>
          <a:xfrm>
            <a:off x="1408107" y="2818836"/>
            <a:ext cx="7431605" cy="320322"/>
          </a:xfrm>
        </p:spPr>
        <p:txBody>
          <a:bodyPr anchor="ctr"/>
          <a:lstStyle>
            <a:lvl1pPr marL="0" indent="0">
              <a:buFontTx/>
              <a:buNone/>
              <a:defRPr/>
            </a:lvl1pPr>
            <a:lvl2pPr marL="384368" indent="0">
              <a:buFontTx/>
              <a:buNone/>
              <a:defRPr/>
            </a:lvl2pPr>
            <a:lvl3pPr marL="768736" indent="0">
              <a:buFontTx/>
              <a:buNone/>
              <a:defRPr/>
            </a:lvl3pPr>
            <a:lvl4pPr marL="1153104" indent="0">
              <a:buFontTx/>
              <a:buNone/>
              <a:defRPr/>
            </a:lvl4pPr>
            <a:lvl5pPr marL="1537472" indent="0">
              <a:buFontTx/>
              <a:buNone/>
              <a:defRPr/>
            </a:lvl5pPr>
          </a:lstStyle>
          <a:p>
            <a:pPr lvl="0"/>
            <a:r>
              <a:rPr lang="pt-BR"/>
              <a:t>Clique para editar os estilos de texto Mestres</a:t>
            </a:r>
          </a:p>
        </p:txBody>
      </p:sp>
      <p:sp>
        <p:nvSpPr>
          <p:cNvPr id="3" name="Text Placeholder 2"/>
          <p:cNvSpPr>
            <a:spLocks noGrp="1"/>
          </p:cNvSpPr>
          <p:nvPr>
            <p:ph type="body" idx="1"/>
          </p:nvPr>
        </p:nvSpPr>
        <p:spPr>
          <a:xfrm>
            <a:off x="959647" y="3651674"/>
            <a:ext cx="8328522" cy="1217224"/>
          </a:xfrm>
        </p:spPr>
        <p:txBody>
          <a:bodyPr vert="horz" lIns="91440" tIns="45720" rIns="91440" bIns="45720" rtlCol="0" anchor="ctr">
            <a:normAutofit/>
          </a:bodyPr>
          <a:lstStyle>
            <a:lvl1pPr>
              <a:buNone/>
              <a:defRPr lang="en-US" sz="1681">
                <a:gradFill flip="none" rotWithShape="1">
                  <a:gsLst>
                    <a:gs pos="0">
                      <a:schemeClr val="tx1"/>
                    </a:gs>
                    <a:gs pos="100000">
                      <a:schemeClr val="tx1">
                        <a:lumMod val="75000"/>
                      </a:schemeClr>
                    </a:gs>
                  </a:gsLst>
                  <a:lin ang="5400000" scaled="0"/>
                  <a:tileRect/>
                </a:gradFill>
              </a:defRPr>
            </a:lvl1pPr>
          </a:lstStyle>
          <a:p>
            <a:pPr marL="0" lvl="0" indent="0">
              <a:buNone/>
            </a:pPr>
            <a:r>
              <a:rPr lang="pt-BR"/>
              <a:t>Clique para editar os estilos de texto Mestres</a:t>
            </a:r>
          </a:p>
        </p:txBody>
      </p:sp>
      <p:sp>
        <p:nvSpPr>
          <p:cNvPr id="4" name="Date Placeholder 3"/>
          <p:cNvSpPr>
            <a:spLocks noGrp="1"/>
          </p:cNvSpPr>
          <p:nvPr>
            <p:ph type="dt" sz="half" idx="10"/>
          </p:nvPr>
        </p:nvSpPr>
        <p:spPr/>
        <p:txBody>
          <a:bodyPr/>
          <a:lstStyle/>
          <a:p>
            <a:fld id="{1D8BD707-D9CF-40AE-B4C6-C98DA3205C09}" type="datetimeFigureOut">
              <a:rPr lang="en-US" smtClean="0"/>
              <a:t>5/21/2020</a:t>
            </a:fld>
            <a:endParaRPr lang="en-US"/>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B6F15528-21DE-4FAA-801E-634DDDAF4B2B}" type="slidenum">
              <a:rPr lang="pt-BR" smtClean="0"/>
              <a:t>‹nº›</a:t>
            </a:fld>
            <a:endParaRPr lang="pt-BR"/>
          </a:p>
        </p:txBody>
      </p:sp>
    </p:spTree>
    <p:extLst>
      <p:ext uri="{BB962C8B-B14F-4D97-AF65-F5344CB8AC3E}">
        <p14:creationId xmlns:p14="http://schemas.microsoft.com/office/powerpoint/2010/main" val="36682585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959648" y="2781659"/>
            <a:ext cx="8328522" cy="1234880"/>
          </a:xfrm>
        </p:spPr>
        <p:txBody>
          <a:bodyPr anchor="b">
            <a:normAutofit/>
          </a:bodyPr>
          <a:lstStyle>
            <a:lvl1pPr algn="l">
              <a:defRPr sz="2690" b="0" cap="all"/>
            </a:lvl1pPr>
          </a:lstStyle>
          <a:p>
            <a:r>
              <a:rPr lang="pt-BR"/>
              <a:t>Clique para editar o título Mestre</a:t>
            </a:r>
            <a:endParaRPr lang="en-US" dirty="0"/>
          </a:p>
        </p:txBody>
      </p:sp>
      <p:sp>
        <p:nvSpPr>
          <p:cNvPr id="3" name="Text Placeholder 2"/>
          <p:cNvSpPr>
            <a:spLocks noGrp="1"/>
          </p:cNvSpPr>
          <p:nvPr>
            <p:ph type="body" idx="1"/>
          </p:nvPr>
        </p:nvSpPr>
        <p:spPr>
          <a:xfrm>
            <a:off x="959647" y="4016539"/>
            <a:ext cx="8328522" cy="723373"/>
          </a:xfrm>
        </p:spPr>
        <p:txBody>
          <a:bodyPr vert="horz" lIns="91440" tIns="45720" rIns="91440" bIns="45720" rtlCol="0" anchor="t">
            <a:normAutofit/>
          </a:bodyPr>
          <a:lstStyle>
            <a:lvl1pPr>
              <a:defRPr lang="en-US" sz="1681">
                <a:gradFill flip="none" rotWithShape="1">
                  <a:gsLst>
                    <a:gs pos="0">
                      <a:schemeClr val="tx1"/>
                    </a:gs>
                    <a:gs pos="100000">
                      <a:schemeClr val="tx1">
                        <a:lumMod val="75000"/>
                      </a:schemeClr>
                    </a:gs>
                  </a:gsLst>
                  <a:lin ang="5400000" scaled="0"/>
                  <a:tileRect/>
                </a:gradFill>
              </a:defRPr>
            </a:lvl1pPr>
          </a:lstStyle>
          <a:p>
            <a:pPr marL="0" lvl="0" indent="0">
              <a:buNone/>
            </a:pPr>
            <a:r>
              <a:rPr lang="pt-BR"/>
              <a:t>Clique para editar os estilos de texto Mestres</a:t>
            </a:r>
          </a:p>
        </p:txBody>
      </p:sp>
      <p:sp>
        <p:nvSpPr>
          <p:cNvPr id="4" name="Date Placeholder 3"/>
          <p:cNvSpPr>
            <a:spLocks noGrp="1"/>
          </p:cNvSpPr>
          <p:nvPr>
            <p:ph type="dt" sz="half" idx="10"/>
          </p:nvPr>
        </p:nvSpPr>
        <p:spPr/>
        <p:txBody>
          <a:bodyPr/>
          <a:lstStyle/>
          <a:p>
            <a:fld id="{1D8BD707-D9CF-40AE-B4C6-C98DA3205C09}" type="datetimeFigureOut">
              <a:rPr lang="en-US" smtClean="0"/>
              <a:t>5/21/2020</a:t>
            </a:fld>
            <a:endParaRPr lang="en-US"/>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B6F15528-21DE-4FAA-801E-634DDDAF4B2B}" type="slidenum">
              <a:rPr lang="pt-BR" smtClean="0"/>
              <a:t>‹nº›</a:t>
            </a:fld>
            <a:endParaRPr lang="pt-BR"/>
          </a:p>
        </p:txBody>
      </p:sp>
    </p:spTree>
    <p:extLst>
      <p:ext uri="{BB962C8B-B14F-4D97-AF65-F5344CB8AC3E}">
        <p14:creationId xmlns:p14="http://schemas.microsoft.com/office/powerpoint/2010/main" val="35904831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14" name="TextBox 13"/>
          <p:cNvSpPr txBox="1"/>
          <p:nvPr/>
        </p:nvSpPr>
        <p:spPr>
          <a:xfrm>
            <a:off x="703386" y="661515"/>
            <a:ext cx="512524" cy="491645"/>
          </a:xfrm>
          <a:prstGeom prst="rect">
            <a:avLst/>
          </a:prstGeom>
        </p:spPr>
        <p:txBody>
          <a:bodyPr vert="horz" lIns="76877" tIns="38439" rIns="76877" bIns="38439"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726" dirty="0">
                <a:solidFill>
                  <a:schemeClr val="accent1"/>
                </a:solidFill>
              </a:rPr>
              <a:t>“</a:t>
            </a:r>
          </a:p>
        </p:txBody>
      </p:sp>
      <p:sp>
        <p:nvSpPr>
          <p:cNvPr id="15" name="TextBox 14"/>
          <p:cNvSpPr txBox="1"/>
          <p:nvPr/>
        </p:nvSpPr>
        <p:spPr>
          <a:xfrm>
            <a:off x="8775645" y="2306320"/>
            <a:ext cx="512524" cy="491645"/>
          </a:xfrm>
          <a:prstGeom prst="rect">
            <a:avLst/>
          </a:prstGeom>
        </p:spPr>
        <p:txBody>
          <a:bodyPr vert="horz" lIns="76877" tIns="38439" rIns="76877" bIns="38439"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726" dirty="0">
                <a:solidFill>
                  <a:schemeClr val="accent1"/>
                </a:solidFill>
              </a:rPr>
              <a:t>”</a:t>
            </a:r>
          </a:p>
        </p:txBody>
      </p:sp>
      <p:sp>
        <p:nvSpPr>
          <p:cNvPr id="2" name="Title 1"/>
          <p:cNvSpPr>
            <a:spLocks noGrp="1"/>
          </p:cNvSpPr>
          <p:nvPr>
            <p:ph type="title"/>
          </p:nvPr>
        </p:nvSpPr>
        <p:spPr>
          <a:xfrm>
            <a:off x="1215911" y="512517"/>
            <a:ext cx="7815995" cy="2306319"/>
          </a:xfrm>
        </p:spPr>
        <p:txBody>
          <a:bodyPr anchor="ctr">
            <a:normAutofit/>
          </a:bodyPr>
          <a:lstStyle>
            <a:lvl1pPr algn="l">
              <a:defRPr sz="2690" b="0" cap="all">
                <a:gradFill flip="none" rotWithShape="1">
                  <a:gsLst>
                    <a:gs pos="0">
                      <a:schemeClr val="tx1"/>
                    </a:gs>
                    <a:gs pos="100000">
                      <a:schemeClr val="tx1">
                        <a:lumMod val="75000"/>
                      </a:schemeClr>
                    </a:gs>
                  </a:gsLst>
                  <a:lin ang="5400000" scaled="0"/>
                  <a:tileRect/>
                </a:gradFill>
              </a:defRPr>
            </a:lvl1pPr>
          </a:lstStyle>
          <a:p>
            <a:r>
              <a:rPr lang="pt-BR"/>
              <a:t>Clique para editar o título Mestre</a:t>
            </a:r>
            <a:endParaRPr lang="en-US" dirty="0"/>
          </a:p>
        </p:txBody>
      </p:sp>
      <p:sp>
        <p:nvSpPr>
          <p:cNvPr id="10" name="Text Placeholder 9"/>
          <p:cNvSpPr>
            <a:spLocks noGrp="1"/>
          </p:cNvSpPr>
          <p:nvPr>
            <p:ph type="body" sz="quarter" idx="13"/>
          </p:nvPr>
        </p:nvSpPr>
        <p:spPr>
          <a:xfrm>
            <a:off x="959648" y="3267286"/>
            <a:ext cx="8328522" cy="747419"/>
          </a:xfrm>
        </p:spPr>
        <p:txBody>
          <a:bodyPr vert="horz" lIns="91440" tIns="45720" rIns="91440" bIns="45720" rtlCol="0" anchor="b">
            <a:normAutofit/>
          </a:bodyPr>
          <a:lstStyle>
            <a:lvl1pPr>
              <a:buNone/>
              <a:defRPr lang="en-US" sz="2018"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pt-BR"/>
              <a:t>Clique para editar os estilos de texto Mestres</a:t>
            </a:r>
          </a:p>
        </p:txBody>
      </p:sp>
      <p:sp>
        <p:nvSpPr>
          <p:cNvPr id="3" name="Text Placeholder 2"/>
          <p:cNvSpPr>
            <a:spLocks noGrp="1"/>
          </p:cNvSpPr>
          <p:nvPr>
            <p:ph type="body" idx="1"/>
          </p:nvPr>
        </p:nvSpPr>
        <p:spPr>
          <a:xfrm>
            <a:off x="959647" y="4014705"/>
            <a:ext cx="8328522" cy="854193"/>
          </a:xfrm>
        </p:spPr>
        <p:txBody>
          <a:bodyPr anchor="t">
            <a:normAutofit/>
          </a:bodyPr>
          <a:lstStyle>
            <a:lvl1pPr marL="0" indent="0" algn="l">
              <a:buNone/>
              <a:defRPr sz="1513">
                <a:gradFill flip="none" rotWithShape="1">
                  <a:gsLst>
                    <a:gs pos="0">
                      <a:schemeClr val="tx1"/>
                    </a:gs>
                    <a:gs pos="100000">
                      <a:schemeClr val="tx1">
                        <a:lumMod val="75000"/>
                      </a:schemeClr>
                    </a:gs>
                  </a:gsLst>
                  <a:lin ang="5400000" scaled="0"/>
                  <a:tileRect/>
                </a:gradFill>
              </a:defRPr>
            </a:lvl1pPr>
            <a:lvl2pPr marL="384368" indent="0">
              <a:buNone/>
              <a:defRPr sz="1513">
                <a:solidFill>
                  <a:schemeClr val="tx1">
                    <a:tint val="75000"/>
                  </a:schemeClr>
                </a:solidFill>
              </a:defRPr>
            </a:lvl2pPr>
            <a:lvl3pPr marL="768736" indent="0">
              <a:buNone/>
              <a:defRPr sz="1345">
                <a:solidFill>
                  <a:schemeClr val="tx1">
                    <a:tint val="75000"/>
                  </a:schemeClr>
                </a:solidFill>
              </a:defRPr>
            </a:lvl3pPr>
            <a:lvl4pPr marL="1153104" indent="0">
              <a:buNone/>
              <a:defRPr sz="1177">
                <a:solidFill>
                  <a:schemeClr val="tx1">
                    <a:tint val="75000"/>
                  </a:schemeClr>
                </a:solidFill>
              </a:defRPr>
            </a:lvl4pPr>
            <a:lvl5pPr marL="1537472" indent="0">
              <a:buNone/>
              <a:defRPr sz="1177">
                <a:solidFill>
                  <a:schemeClr val="tx1">
                    <a:tint val="75000"/>
                  </a:schemeClr>
                </a:solidFill>
              </a:defRPr>
            </a:lvl5pPr>
            <a:lvl6pPr marL="1921840" indent="0">
              <a:buNone/>
              <a:defRPr sz="1177">
                <a:solidFill>
                  <a:schemeClr val="tx1">
                    <a:tint val="75000"/>
                  </a:schemeClr>
                </a:solidFill>
              </a:defRPr>
            </a:lvl6pPr>
            <a:lvl7pPr marL="2306208" indent="0">
              <a:buNone/>
              <a:defRPr sz="1177">
                <a:solidFill>
                  <a:schemeClr val="tx1">
                    <a:tint val="75000"/>
                  </a:schemeClr>
                </a:solidFill>
              </a:defRPr>
            </a:lvl7pPr>
            <a:lvl8pPr marL="2690576" indent="0">
              <a:buNone/>
              <a:defRPr sz="1177">
                <a:solidFill>
                  <a:schemeClr val="tx1">
                    <a:tint val="75000"/>
                  </a:schemeClr>
                </a:solidFill>
              </a:defRPr>
            </a:lvl8pPr>
            <a:lvl9pPr marL="3074944" indent="0">
              <a:buNone/>
              <a:defRPr sz="1177">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1D8BD707-D9CF-40AE-B4C6-C98DA3205C09}" type="datetimeFigureOut">
              <a:rPr lang="en-US" smtClean="0"/>
              <a:t>5/21/2020</a:t>
            </a:fld>
            <a:endParaRPr lang="en-US"/>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B6F15528-21DE-4FAA-801E-634DDDAF4B2B}" type="slidenum">
              <a:rPr lang="pt-BR" smtClean="0"/>
              <a:t>‹nº›</a:t>
            </a:fld>
            <a:endParaRPr lang="pt-BR"/>
          </a:p>
        </p:txBody>
      </p:sp>
    </p:spTree>
    <p:extLst>
      <p:ext uri="{BB962C8B-B14F-4D97-AF65-F5344CB8AC3E}">
        <p14:creationId xmlns:p14="http://schemas.microsoft.com/office/powerpoint/2010/main" val="4086188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959648" y="512517"/>
            <a:ext cx="8328521" cy="2306319"/>
          </a:xfrm>
        </p:spPr>
        <p:txBody>
          <a:bodyPr vert="horz" lIns="91440" tIns="45720" rIns="91440" bIns="45720" rtlCol="0" anchor="ctr">
            <a:normAutofit/>
          </a:bodyPr>
          <a:lstStyle>
            <a:lvl1pPr>
              <a:defRPr lang="en-US" b="0" dirty="0"/>
            </a:lvl1pPr>
          </a:lstStyle>
          <a:p>
            <a:pPr marL="0" lvl="0"/>
            <a:r>
              <a:rPr lang="pt-BR"/>
              <a:t>Clique para editar o título Mestre</a:t>
            </a:r>
            <a:endParaRPr lang="en-US" dirty="0"/>
          </a:p>
        </p:txBody>
      </p:sp>
      <p:sp>
        <p:nvSpPr>
          <p:cNvPr id="10" name="Text Placeholder 9"/>
          <p:cNvSpPr>
            <a:spLocks noGrp="1"/>
          </p:cNvSpPr>
          <p:nvPr>
            <p:ph type="body" sz="quarter" idx="13"/>
          </p:nvPr>
        </p:nvSpPr>
        <p:spPr>
          <a:xfrm>
            <a:off x="959648" y="2946964"/>
            <a:ext cx="8328522" cy="704709"/>
          </a:xfrm>
        </p:spPr>
        <p:txBody>
          <a:bodyPr vert="horz" lIns="91440" tIns="45720" rIns="91440" bIns="45720" rtlCol="0" anchor="b">
            <a:normAutofit/>
          </a:bodyPr>
          <a:lstStyle>
            <a:lvl1pPr>
              <a:buNone/>
              <a:defRPr lang="en-US" sz="2354"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pt-BR"/>
              <a:t>Clique para editar os estilos de texto Mestres</a:t>
            </a:r>
          </a:p>
        </p:txBody>
      </p:sp>
      <p:sp>
        <p:nvSpPr>
          <p:cNvPr id="3" name="Text Placeholder 2"/>
          <p:cNvSpPr>
            <a:spLocks noGrp="1"/>
          </p:cNvSpPr>
          <p:nvPr>
            <p:ph type="body" idx="1"/>
          </p:nvPr>
        </p:nvSpPr>
        <p:spPr>
          <a:xfrm>
            <a:off x="959647" y="3651674"/>
            <a:ext cx="8328522" cy="1217224"/>
          </a:xfrm>
        </p:spPr>
        <p:txBody>
          <a:bodyPr anchor="t">
            <a:normAutofit/>
          </a:bodyPr>
          <a:lstStyle>
            <a:lvl1pPr marL="0" indent="0" algn="l">
              <a:buNone/>
              <a:defRPr sz="1513">
                <a:gradFill flip="none" rotWithShape="1">
                  <a:gsLst>
                    <a:gs pos="0">
                      <a:schemeClr val="tx1"/>
                    </a:gs>
                    <a:gs pos="100000">
                      <a:schemeClr val="tx1">
                        <a:lumMod val="75000"/>
                      </a:schemeClr>
                    </a:gs>
                  </a:gsLst>
                  <a:lin ang="5400000" scaled="0"/>
                  <a:tileRect/>
                </a:gradFill>
              </a:defRPr>
            </a:lvl1pPr>
            <a:lvl2pPr marL="384368" indent="0">
              <a:buNone/>
              <a:defRPr sz="1513">
                <a:solidFill>
                  <a:schemeClr val="tx1">
                    <a:tint val="75000"/>
                  </a:schemeClr>
                </a:solidFill>
              </a:defRPr>
            </a:lvl2pPr>
            <a:lvl3pPr marL="768736" indent="0">
              <a:buNone/>
              <a:defRPr sz="1345">
                <a:solidFill>
                  <a:schemeClr val="tx1">
                    <a:tint val="75000"/>
                  </a:schemeClr>
                </a:solidFill>
              </a:defRPr>
            </a:lvl3pPr>
            <a:lvl4pPr marL="1153104" indent="0">
              <a:buNone/>
              <a:defRPr sz="1177">
                <a:solidFill>
                  <a:schemeClr val="tx1">
                    <a:tint val="75000"/>
                  </a:schemeClr>
                </a:solidFill>
              </a:defRPr>
            </a:lvl4pPr>
            <a:lvl5pPr marL="1537472" indent="0">
              <a:buNone/>
              <a:defRPr sz="1177">
                <a:solidFill>
                  <a:schemeClr val="tx1">
                    <a:tint val="75000"/>
                  </a:schemeClr>
                </a:solidFill>
              </a:defRPr>
            </a:lvl5pPr>
            <a:lvl6pPr marL="1921840" indent="0">
              <a:buNone/>
              <a:defRPr sz="1177">
                <a:solidFill>
                  <a:schemeClr val="tx1">
                    <a:tint val="75000"/>
                  </a:schemeClr>
                </a:solidFill>
              </a:defRPr>
            </a:lvl6pPr>
            <a:lvl7pPr marL="2306208" indent="0">
              <a:buNone/>
              <a:defRPr sz="1177">
                <a:solidFill>
                  <a:schemeClr val="tx1">
                    <a:tint val="75000"/>
                  </a:schemeClr>
                </a:solidFill>
              </a:defRPr>
            </a:lvl7pPr>
            <a:lvl8pPr marL="2690576" indent="0">
              <a:buNone/>
              <a:defRPr sz="1177">
                <a:solidFill>
                  <a:schemeClr val="tx1">
                    <a:tint val="75000"/>
                  </a:schemeClr>
                </a:solidFill>
              </a:defRPr>
            </a:lvl8pPr>
            <a:lvl9pPr marL="3074944" indent="0">
              <a:buNone/>
              <a:defRPr sz="1177">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1D8BD707-D9CF-40AE-B4C6-C98DA3205C09}" type="datetimeFigureOut">
              <a:rPr lang="en-US" smtClean="0"/>
              <a:t>5/21/2020</a:t>
            </a:fld>
            <a:endParaRPr lang="en-US"/>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B6F15528-21DE-4FAA-801E-634DDDAF4B2B}" type="slidenum">
              <a:rPr lang="pt-BR" smtClean="0"/>
              <a:t>‹nº›</a:t>
            </a:fld>
            <a:endParaRPr lang="pt-BR"/>
          </a:p>
        </p:txBody>
      </p:sp>
    </p:spTree>
    <p:extLst>
      <p:ext uri="{BB962C8B-B14F-4D97-AF65-F5344CB8AC3E}">
        <p14:creationId xmlns:p14="http://schemas.microsoft.com/office/powerpoint/2010/main" val="18727874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7" name="Title 1"/>
          <p:cNvSpPr>
            <a:spLocks noGrp="1"/>
          </p:cNvSpPr>
          <p:nvPr>
            <p:ph type="title"/>
          </p:nvPr>
        </p:nvSpPr>
        <p:spPr>
          <a:xfrm>
            <a:off x="959649" y="512516"/>
            <a:ext cx="8328520" cy="1601611"/>
          </a:xfrm>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5/21/2020</a:t>
            </a:fld>
            <a:endParaRPr lang="en-US"/>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B6F15528-21DE-4FAA-801E-634DDDAF4B2B}" type="slidenum">
              <a:rPr lang="pt-BR" smtClean="0"/>
              <a:t>‹nº›</a:t>
            </a:fld>
            <a:endParaRPr lang="pt-BR"/>
          </a:p>
        </p:txBody>
      </p:sp>
    </p:spTree>
    <p:extLst>
      <p:ext uri="{BB962C8B-B14F-4D97-AF65-F5344CB8AC3E}">
        <p14:creationId xmlns:p14="http://schemas.microsoft.com/office/powerpoint/2010/main" val="16514210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29669" y="512515"/>
            <a:ext cx="1858501" cy="4356383"/>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959648" y="512516"/>
            <a:ext cx="6342489" cy="4356382"/>
          </a:xfrm>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5/21/2020</a:t>
            </a:fld>
            <a:endParaRPr lang="en-US"/>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B6F15528-21DE-4FAA-801E-634DDDAF4B2B}" type="slidenum">
              <a:rPr lang="pt-BR" smtClean="0"/>
              <a:t>‹nº›</a:t>
            </a:fld>
            <a:endParaRPr lang="pt-BR"/>
          </a:p>
        </p:txBody>
      </p:sp>
    </p:spTree>
    <p:extLst>
      <p:ext uri="{BB962C8B-B14F-4D97-AF65-F5344CB8AC3E}">
        <p14:creationId xmlns:p14="http://schemas.microsoft.com/office/powerpoint/2010/main" val="40570000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3538900" y="1353390"/>
            <a:ext cx="3172684" cy="875496"/>
          </a:xfrm>
        </p:spPr>
        <p:txBody>
          <a:bodyPr lIns="0" tIns="0" rIns="0" bIns="0"/>
          <a:lstStyle>
            <a:lvl1pPr>
              <a:defRPr sz="5689" b="1" i="0">
                <a:solidFill>
                  <a:schemeClr val="tx1"/>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5/21/2020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9155714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5/21/2020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1033212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nchor="ct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5/21/2020</a:t>
            </a:fld>
            <a:endParaRPr lang="en-US"/>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B6F15528-21DE-4FAA-801E-634DDDAF4B2B}" type="slidenum">
              <a:rPr lang="pt-BR" smtClean="0"/>
              <a:t>‹nº›</a:t>
            </a:fld>
            <a:endParaRPr lang="pt-BR"/>
          </a:p>
        </p:txBody>
      </p:sp>
    </p:spTree>
    <p:extLst>
      <p:ext uri="{BB962C8B-B14F-4D97-AF65-F5344CB8AC3E}">
        <p14:creationId xmlns:p14="http://schemas.microsoft.com/office/powerpoint/2010/main" val="1058268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472173" y="2781659"/>
            <a:ext cx="7303473" cy="1234880"/>
          </a:xfrm>
        </p:spPr>
        <p:txBody>
          <a:bodyPr anchor="b"/>
          <a:lstStyle>
            <a:lvl1pPr algn="r">
              <a:defRPr sz="3363" b="0" cap="all"/>
            </a:lvl1pPr>
          </a:lstStyle>
          <a:p>
            <a:r>
              <a:rPr lang="pt-BR"/>
              <a:t>Clique para editar o título Mestre</a:t>
            </a:r>
            <a:endParaRPr lang="en-US" dirty="0"/>
          </a:p>
        </p:txBody>
      </p:sp>
      <p:sp>
        <p:nvSpPr>
          <p:cNvPr id="3" name="Text Placeholder 2"/>
          <p:cNvSpPr>
            <a:spLocks noGrp="1"/>
          </p:cNvSpPr>
          <p:nvPr>
            <p:ph type="body" idx="1"/>
          </p:nvPr>
        </p:nvSpPr>
        <p:spPr>
          <a:xfrm>
            <a:off x="1472172" y="4016539"/>
            <a:ext cx="7303474" cy="723373"/>
          </a:xfrm>
        </p:spPr>
        <p:txBody>
          <a:bodyPr anchor="t">
            <a:normAutofit/>
          </a:bodyPr>
          <a:lstStyle>
            <a:lvl1pPr marL="0" indent="0" algn="r">
              <a:buNone/>
              <a:defRPr sz="1681">
                <a:gradFill flip="none" rotWithShape="1">
                  <a:gsLst>
                    <a:gs pos="0">
                      <a:schemeClr val="tx1"/>
                    </a:gs>
                    <a:gs pos="100000">
                      <a:schemeClr val="tx1">
                        <a:lumMod val="75000"/>
                      </a:schemeClr>
                    </a:gs>
                  </a:gsLst>
                  <a:lin ang="5400000" scaled="0"/>
                  <a:tileRect/>
                </a:gradFill>
              </a:defRPr>
            </a:lvl1pPr>
            <a:lvl2pPr marL="384368" indent="0">
              <a:buNone/>
              <a:defRPr sz="1513">
                <a:solidFill>
                  <a:schemeClr val="tx1">
                    <a:tint val="75000"/>
                  </a:schemeClr>
                </a:solidFill>
              </a:defRPr>
            </a:lvl2pPr>
            <a:lvl3pPr marL="768736" indent="0">
              <a:buNone/>
              <a:defRPr sz="1345">
                <a:solidFill>
                  <a:schemeClr val="tx1">
                    <a:tint val="75000"/>
                  </a:schemeClr>
                </a:solidFill>
              </a:defRPr>
            </a:lvl3pPr>
            <a:lvl4pPr marL="1153104" indent="0">
              <a:buNone/>
              <a:defRPr sz="1177">
                <a:solidFill>
                  <a:schemeClr val="tx1">
                    <a:tint val="75000"/>
                  </a:schemeClr>
                </a:solidFill>
              </a:defRPr>
            </a:lvl4pPr>
            <a:lvl5pPr marL="1537472" indent="0">
              <a:buNone/>
              <a:defRPr sz="1177">
                <a:solidFill>
                  <a:schemeClr val="tx1">
                    <a:tint val="75000"/>
                  </a:schemeClr>
                </a:solidFill>
              </a:defRPr>
            </a:lvl5pPr>
            <a:lvl6pPr marL="1921840" indent="0">
              <a:buNone/>
              <a:defRPr sz="1177">
                <a:solidFill>
                  <a:schemeClr val="tx1">
                    <a:tint val="75000"/>
                  </a:schemeClr>
                </a:solidFill>
              </a:defRPr>
            </a:lvl6pPr>
            <a:lvl7pPr marL="2306208" indent="0">
              <a:buNone/>
              <a:defRPr sz="1177">
                <a:solidFill>
                  <a:schemeClr val="tx1">
                    <a:tint val="75000"/>
                  </a:schemeClr>
                </a:solidFill>
              </a:defRPr>
            </a:lvl7pPr>
            <a:lvl8pPr marL="2690576" indent="0">
              <a:buNone/>
              <a:defRPr sz="1177">
                <a:solidFill>
                  <a:schemeClr val="tx1">
                    <a:tint val="75000"/>
                  </a:schemeClr>
                </a:solidFill>
              </a:defRPr>
            </a:lvl8pPr>
            <a:lvl9pPr marL="3074944" indent="0">
              <a:buNone/>
              <a:defRPr sz="1177">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1D8BD707-D9CF-40AE-B4C6-C98DA3205C09}" type="datetimeFigureOut">
              <a:rPr lang="en-US" smtClean="0"/>
              <a:t>5/21/2020</a:t>
            </a:fld>
            <a:endParaRPr lang="en-US"/>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B6F15528-21DE-4FAA-801E-634DDDAF4B2B}" type="slidenum">
              <a:rPr lang="pt-BR" smtClean="0"/>
              <a:t>‹nº›</a:t>
            </a:fld>
            <a:endParaRPr lang="pt-BR"/>
          </a:p>
        </p:txBody>
      </p:sp>
    </p:spTree>
    <p:extLst>
      <p:ext uri="{BB962C8B-B14F-4D97-AF65-F5344CB8AC3E}">
        <p14:creationId xmlns:p14="http://schemas.microsoft.com/office/powerpoint/2010/main" val="28107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959648" y="2242255"/>
            <a:ext cx="4100195" cy="2626643"/>
          </a:xfrm>
        </p:spPr>
        <p:txBody>
          <a:bodyPr>
            <a:normAutofit/>
          </a:bodyPr>
          <a:lstStyle>
            <a:lvl1pPr>
              <a:defRPr sz="1513"/>
            </a:lvl1pPr>
            <a:lvl2pPr>
              <a:defRPr sz="1345"/>
            </a:lvl2pPr>
            <a:lvl3pPr>
              <a:defRPr sz="1177"/>
            </a:lvl3pPr>
            <a:lvl4pPr>
              <a:defRPr sz="1009"/>
            </a:lvl4pPr>
            <a:lvl5pPr>
              <a:defRPr sz="1009"/>
            </a:lvl5pPr>
            <a:lvl6pPr>
              <a:defRPr sz="1009"/>
            </a:lvl6pPr>
            <a:lvl7pPr>
              <a:defRPr sz="1009"/>
            </a:lvl7pPr>
            <a:lvl8pPr>
              <a:defRPr sz="1009"/>
            </a:lvl8pPr>
            <a:lvl9pPr>
              <a:defRPr sz="1009"/>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187975" y="2242256"/>
            <a:ext cx="4100195" cy="2626642"/>
          </a:xfrm>
        </p:spPr>
        <p:txBody>
          <a:bodyPr>
            <a:normAutofit/>
          </a:bodyPr>
          <a:lstStyle>
            <a:lvl1pPr>
              <a:defRPr sz="1513"/>
            </a:lvl1pPr>
            <a:lvl2pPr>
              <a:defRPr sz="1345"/>
            </a:lvl2pPr>
            <a:lvl3pPr>
              <a:defRPr sz="1177"/>
            </a:lvl3pPr>
            <a:lvl4pPr>
              <a:defRPr sz="1009"/>
            </a:lvl4pPr>
            <a:lvl5pPr>
              <a:defRPr sz="1009"/>
            </a:lvl5pPr>
            <a:lvl6pPr>
              <a:defRPr sz="1009"/>
            </a:lvl6pPr>
            <a:lvl7pPr>
              <a:defRPr sz="1009"/>
            </a:lvl7pPr>
            <a:lvl8pPr>
              <a:defRPr sz="1009"/>
            </a:lvl8pPr>
            <a:lvl9pPr>
              <a:defRPr sz="1009"/>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5/21/2020</a:t>
            </a:fld>
            <a:endParaRPr lang="en-US"/>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B6F15528-21DE-4FAA-801E-634DDDAF4B2B}" type="slidenum">
              <a:rPr lang="pt-BR" smtClean="0"/>
              <a:t>‹nº›</a:t>
            </a:fld>
            <a:endParaRPr lang="pt-BR"/>
          </a:p>
        </p:txBody>
      </p:sp>
    </p:spTree>
    <p:extLst>
      <p:ext uri="{BB962C8B-B14F-4D97-AF65-F5344CB8AC3E}">
        <p14:creationId xmlns:p14="http://schemas.microsoft.com/office/powerpoint/2010/main" val="1434862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a:t>Clique para editar o título Mestre</a:t>
            </a:r>
            <a:endParaRPr lang="en-US" dirty="0"/>
          </a:p>
        </p:txBody>
      </p:sp>
      <p:sp>
        <p:nvSpPr>
          <p:cNvPr id="3" name="Text Placeholder 2"/>
          <p:cNvSpPr>
            <a:spLocks noGrp="1"/>
          </p:cNvSpPr>
          <p:nvPr>
            <p:ph type="body" idx="1"/>
          </p:nvPr>
        </p:nvSpPr>
        <p:spPr>
          <a:xfrm>
            <a:off x="1201675" y="2235137"/>
            <a:ext cx="3858168" cy="484487"/>
          </a:xfrm>
        </p:spPr>
        <p:txBody>
          <a:bodyPr anchor="b">
            <a:noAutofit/>
          </a:bodyPr>
          <a:lstStyle>
            <a:lvl1pPr marL="0" indent="0">
              <a:buNone/>
              <a:defRPr sz="2354" b="0"/>
            </a:lvl1pPr>
            <a:lvl2pPr marL="384368" indent="0">
              <a:buNone/>
              <a:defRPr sz="1681" b="1"/>
            </a:lvl2pPr>
            <a:lvl3pPr marL="768736" indent="0">
              <a:buNone/>
              <a:defRPr sz="1513" b="1"/>
            </a:lvl3pPr>
            <a:lvl4pPr marL="1153104" indent="0">
              <a:buNone/>
              <a:defRPr sz="1345" b="1"/>
            </a:lvl4pPr>
            <a:lvl5pPr marL="1537472" indent="0">
              <a:buNone/>
              <a:defRPr sz="1345" b="1"/>
            </a:lvl5pPr>
            <a:lvl6pPr marL="1921840" indent="0">
              <a:buNone/>
              <a:defRPr sz="1345" b="1"/>
            </a:lvl6pPr>
            <a:lvl7pPr marL="2306208" indent="0">
              <a:buNone/>
              <a:defRPr sz="1345" b="1"/>
            </a:lvl7pPr>
            <a:lvl8pPr marL="2690576" indent="0">
              <a:buNone/>
              <a:defRPr sz="1345" b="1"/>
            </a:lvl8pPr>
            <a:lvl9pPr marL="3074944" indent="0">
              <a:buNone/>
              <a:defRPr sz="1345" b="1"/>
            </a:lvl9pPr>
          </a:lstStyle>
          <a:p>
            <a:pPr lvl="0"/>
            <a:r>
              <a:rPr lang="pt-BR"/>
              <a:t>Clique para editar os estilos de texto Mestres</a:t>
            </a:r>
          </a:p>
        </p:txBody>
      </p:sp>
      <p:sp>
        <p:nvSpPr>
          <p:cNvPr id="4" name="Content Placeholder 3"/>
          <p:cNvSpPr>
            <a:spLocks noGrp="1"/>
          </p:cNvSpPr>
          <p:nvPr>
            <p:ph sz="half" idx="2"/>
          </p:nvPr>
        </p:nvSpPr>
        <p:spPr>
          <a:xfrm>
            <a:off x="959648" y="2726743"/>
            <a:ext cx="4100195" cy="2142154"/>
          </a:xfrm>
        </p:spPr>
        <p:txBody>
          <a:bodyPr anchor="t">
            <a:normAutofit/>
          </a:bodyPr>
          <a:lstStyle>
            <a:lvl1pPr>
              <a:defRPr sz="1513"/>
            </a:lvl1pPr>
            <a:lvl2pPr>
              <a:defRPr sz="1345"/>
            </a:lvl2pPr>
            <a:lvl3pPr>
              <a:defRPr sz="1177"/>
            </a:lvl3pPr>
            <a:lvl4pPr>
              <a:defRPr sz="1009"/>
            </a:lvl4pPr>
            <a:lvl5pPr>
              <a:defRPr sz="1009"/>
            </a:lvl5pPr>
            <a:lvl6pPr>
              <a:defRPr sz="1009"/>
            </a:lvl6pPr>
            <a:lvl7pPr>
              <a:defRPr sz="1009"/>
            </a:lvl7pPr>
            <a:lvl8pPr>
              <a:defRPr sz="1009"/>
            </a:lvl8pPr>
            <a:lvl9pPr>
              <a:defRPr sz="1009"/>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417098" y="2242256"/>
            <a:ext cx="3871073" cy="484487"/>
          </a:xfrm>
        </p:spPr>
        <p:txBody>
          <a:bodyPr anchor="b">
            <a:noAutofit/>
          </a:bodyPr>
          <a:lstStyle>
            <a:lvl1pPr marL="0" indent="0">
              <a:buNone/>
              <a:defRPr sz="2354" b="0"/>
            </a:lvl1pPr>
            <a:lvl2pPr marL="384368" indent="0">
              <a:buNone/>
              <a:defRPr sz="1681" b="1"/>
            </a:lvl2pPr>
            <a:lvl3pPr marL="768736" indent="0">
              <a:buNone/>
              <a:defRPr sz="1513" b="1"/>
            </a:lvl3pPr>
            <a:lvl4pPr marL="1153104" indent="0">
              <a:buNone/>
              <a:defRPr sz="1345" b="1"/>
            </a:lvl4pPr>
            <a:lvl5pPr marL="1537472" indent="0">
              <a:buNone/>
              <a:defRPr sz="1345" b="1"/>
            </a:lvl5pPr>
            <a:lvl6pPr marL="1921840" indent="0">
              <a:buNone/>
              <a:defRPr sz="1345" b="1"/>
            </a:lvl6pPr>
            <a:lvl7pPr marL="2306208" indent="0">
              <a:buNone/>
              <a:defRPr sz="1345" b="1"/>
            </a:lvl7pPr>
            <a:lvl8pPr marL="2690576" indent="0">
              <a:buNone/>
              <a:defRPr sz="1345" b="1"/>
            </a:lvl8pPr>
            <a:lvl9pPr marL="3074944" indent="0">
              <a:buNone/>
              <a:defRPr sz="1345" b="1"/>
            </a:lvl9pPr>
          </a:lstStyle>
          <a:p>
            <a:pPr lvl="0"/>
            <a:r>
              <a:rPr lang="pt-BR"/>
              <a:t>Clique para editar os estilos de texto Mestres</a:t>
            </a:r>
          </a:p>
        </p:txBody>
      </p:sp>
      <p:sp>
        <p:nvSpPr>
          <p:cNvPr id="6" name="Content Placeholder 5"/>
          <p:cNvSpPr>
            <a:spLocks noGrp="1"/>
          </p:cNvSpPr>
          <p:nvPr>
            <p:ph sz="quarter" idx="4"/>
          </p:nvPr>
        </p:nvSpPr>
        <p:spPr>
          <a:xfrm>
            <a:off x="5187975" y="2726743"/>
            <a:ext cx="4100196" cy="2142154"/>
          </a:xfrm>
        </p:spPr>
        <p:txBody>
          <a:bodyPr anchor="t">
            <a:normAutofit/>
          </a:bodyPr>
          <a:lstStyle>
            <a:lvl1pPr>
              <a:defRPr sz="1513"/>
            </a:lvl1pPr>
            <a:lvl2pPr>
              <a:defRPr sz="1345"/>
            </a:lvl2pPr>
            <a:lvl3pPr>
              <a:defRPr sz="1177"/>
            </a:lvl3pPr>
            <a:lvl4pPr>
              <a:defRPr sz="1009"/>
            </a:lvl4pPr>
            <a:lvl5pPr>
              <a:defRPr sz="1009"/>
            </a:lvl5pPr>
            <a:lvl6pPr>
              <a:defRPr sz="1009"/>
            </a:lvl6pPr>
            <a:lvl7pPr>
              <a:defRPr sz="1009"/>
            </a:lvl7pPr>
            <a:lvl8pPr>
              <a:defRPr sz="1009"/>
            </a:lvl8pPr>
            <a:lvl9pPr>
              <a:defRPr sz="1009"/>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5/21/2020</a:t>
            </a:fld>
            <a:endParaRPr lang="en-US"/>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B6F15528-21DE-4FAA-801E-634DDDAF4B2B}" type="slidenum">
              <a:rPr lang="pt-BR" smtClean="0"/>
              <a:t>‹nº›</a:t>
            </a:fld>
            <a:endParaRPr lang="pt-BR"/>
          </a:p>
        </p:txBody>
      </p:sp>
    </p:spTree>
    <p:extLst>
      <p:ext uri="{BB962C8B-B14F-4D97-AF65-F5344CB8AC3E}">
        <p14:creationId xmlns:p14="http://schemas.microsoft.com/office/powerpoint/2010/main" val="1983278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5/21/2020</a:t>
            </a:fld>
            <a:endParaRPr lang="en-US"/>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B6F15528-21DE-4FAA-801E-634DDDAF4B2B}" type="slidenum">
              <a:rPr lang="pt-BR" smtClean="0"/>
              <a:t>‹nº›</a:t>
            </a:fld>
            <a:endParaRPr lang="pt-BR"/>
          </a:p>
        </p:txBody>
      </p:sp>
    </p:spTree>
    <p:extLst>
      <p:ext uri="{BB962C8B-B14F-4D97-AF65-F5344CB8AC3E}">
        <p14:creationId xmlns:p14="http://schemas.microsoft.com/office/powerpoint/2010/main" val="4098303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5/21/2020</a:t>
            </a:fld>
            <a:endParaRPr lang="en-US"/>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B6F15528-21DE-4FAA-801E-634DDDAF4B2B}" type="slidenum">
              <a:rPr lang="pt-BR" smtClean="0"/>
              <a:t>‹nº›</a:t>
            </a:fld>
            <a:endParaRPr lang="pt-BR"/>
          </a:p>
        </p:txBody>
      </p:sp>
    </p:spTree>
    <p:extLst>
      <p:ext uri="{BB962C8B-B14F-4D97-AF65-F5344CB8AC3E}">
        <p14:creationId xmlns:p14="http://schemas.microsoft.com/office/powerpoint/2010/main" val="1526707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959648" y="1345353"/>
            <a:ext cx="2983942" cy="1153160"/>
          </a:xfrm>
        </p:spPr>
        <p:txBody>
          <a:bodyPr anchor="b">
            <a:normAutofit/>
          </a:bodyPr>
          <a:lstStyle>
            <a:lvl1pPr algn="l">
              <a:defRPr sz="2018" b="0"/>
            </a:lvl1pPr>
          </a:lstStyle>
          <a:p>
            <a:r>
              <a:rPr lang="pt-BR"/>
              <a:t>Clique para editar o título Mestre</a:t>
            </a:r>
            <a:endParaRPr lang="en-US" dirty="0"/>
          </a:p>
        </p:txBody>
      </p:sp>
      <p:sp>
        <p:nvSpPr>
          <p:cNvPr id="3" name="Content Placeholder 2"/>
          <p:cNvSpPr>
            <a:spLocks noGrp="1"/>
          </p:cNvSpPr>
          <p:nvPr>
            <p:ph idx="1"/>
          </p:nvPr>
        </p:nvSpPr>
        <p:spPr>
          <a:xfrm>
            <a:off x="4291057" y="512517"/>
            <a:ext cx="4997114" cy="4356382"/>
          </a:xfrm>
        </p:spPr>
        <p:txBody>
          <a:bodyPr anchor="ctr">
            <a:normAutofit/>
          </a:bodyPr>
          <a:lstStyle>
            <a:lvl1pPr>
              <a:defRPr sz="1681"/>
            </a:lvl1pPr>
            <a:lvl2pPr>
              <a:defRPr sz="1513"/>
            </a:lvl2pPr>
            <a:lvl3pPr>
              <a:defRPr sz="1345"/>
            </a:lvl3pPr>
            <a:lvl4pPr>
              <a:defRPr sz="1177"/>
            </a:lvl4pPr>
            <a:lvl5pPr>
              <a:defRPr sz="1177"/>
            </a:lvl5pPr>
            <a:lvl6pPr>
              <a:defRPr sz="1177"/>
            </a:lvl6pPr>
            <a:lvl7pPr>
              <a:defRPr sz="1177"/>
            </a:lvl7pPr>
            <a:lvl8pPr>
              <a:defRPr sz="1177"/>
            </a:lvl8pPr>
            <a:lvl9pPr>
              <a:defRPr sz="1177"/>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959648" y="2498513"/>
            <a:ext cx="2983942" cy="1537547"/>
          </a:xfrm>
        </p:spPr>
        <p:txBody>
          <a:bodyPr>
            <a:normAutofit/>
          </a:bodyPr>
          <a:lstStyle>
            <a:lvl1pPr marL="0" indent="0">
              <a:buNone/>
              <a:defRPr sz="1345"/>
            </a:lvl1pPr>
            <a:lvl2pPr marL="384368" indent="0">
              <a:buNone/>
              <a:defRPr sz="1009"/>
            </a:lvl2pPr>
            <a:lvl3pPr marL="768736" indent="0">
              <a:buNone/>
              <a:defRPr sz="841"/>
            </a:lvl3pPr>
            <a:lvl4pPr marL="1153104" indent="0">
              <a:buNone/>
              <a:defRPr sz="757"/>
            </a:lvl4pPr>
            <a:lvl5pPr marL="1537472" indent="0">
              <a:buNone/>
              <a:defRPr sz="757"/>
            </a:lvl5pPr>
            <a:lvl6pPr marL="1921840" indent="0">
              <a:buNone/>
              <a:defRPr sz="757"/>
            </a:lvl6pPr>
            <a:lvl7pPr marL="2306208" indent="0">
              <a:buNone/>
              <a:defRPr sz="757"/>
            </a:lvl7pPr>
            <a:lvl8pPr marL="2690576" indent="0">
              <a:buNone/>
              <a:defRPr sz="757"/>
            </a:lvl8pPr>
            <a:lvl9pPr marL="3074944" indent="0">
              <a:buNone/>
              <a:defRPr sz="757"/>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1D8BD707-D9CF-40AE-B4C6-C98DA3205C09}" type="datetimeFigureOut">
              <a:rPr lang="en-US" smtClean="0"/>
              <a:t>5/21/2020</a:t>
            </a:fld>
            <a:endParaRPr lang="en-US"/>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B6F15528-21DE-4FAA-801E-634DDDAF4B2B}" type="slidenum">
              <a:rPr lang="pt-BR" smtClean="0"/>
              <a:t>‹nº›</a:t>
            </a:fld>
            <a:endParaRPr lang="pt-BR"/>
          </a:p>
        </p:txBody>
      </p:sp>
    </p:spTree>
    <p:extLst>
      <p:ext uri="{BB962C8B-B14F-4D97-AF65-F5344CB8AC3E}">
        <p14:creationId xmlns:p14="http://schemas.microsoft.com/office/powerpoint/2010/main" val="138086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959648" y="1345353"/>
            <a:ext cx="4484589" cy="1153160"/>
          </a:xfrm>
        </p:spPr>
        <p:txBody>
          <a:bodyPr anchor="b">
            <a:normAutofit/>
          </a:bodyPr>
          <a:lstStyle>
            <a:lvl1pPr algn="l">
              <a:defRPr sz="2354" b="0"/>
            </a:lvl1pPr>
          </a:lstStyle>
          <a:p>
            <a:r>
              <a:rPr lang="pt-BR"/>
              <a:t>Clique para editar o título Mestre</a:t>
            </a:r>
            <a:endParaRPr lang="en-US" dirty="0"/>
          </a:p>
        </p:txBody>
      </p:sp>
      <p:sp>
        <p:nvSpPr>
          <p:cNvPr id="14" name="Picture Placeholder 2"/>
          <p:cNvSpPr>
            <a:spLocks noGrp="1" noChangeAspect="1"/>
          </p:cNvSpPr>
          <p:nvPr>
            <p:ph type="pic" idx="1"/>
          </p:nvPr>
        </p:nvSpPr>
        <p:spPr>
          <a:xfrm>
            <a:off x="6249950" y="-15376"/>
            <a:ext cx="2754818" cy="5804239"/>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345"/>
            </a:lvl1pPr>
            <a:lvl2pPr marL="384368" indent="0">
              <a:buNone/>
              <a:defRPr sz="1345"/>
            </a:lvl2pPr>
            <a:lvl3pPr marL="768736" indent="0">
              <a:buNone/>
              <a:defRPr sz="1345"/>
            </a:lvl3pPr>
            <a:lvl4pPr marL="1153104" indent="0">
              <a:buNone/>
              <a:defRPr sz="1345"/>
            </a:lvl4pPr>
            <a:lvl5pPr marL="1537472" indent="0">
              <a:buNone/>
              <a:defRPr sz="1345"/>
            </a:lvl5pPr>
            <a:lvl6pPr marL="1921840" indent="0">
              <a:buNone/>
              <a:defRPr sz="1345"/>
            </a:lvl6pPr>
            <a:lvl7pPr marL="2306208" indent="0">
              <a:buNone/>
              <a:defRPr sz="1345"/>
            </a:lvl7pPr>
            <a:lvl8pPr marL="2690576" indent="0">
              <a:buNone/>
              <a:defRPr sz="1345"/>
            </a:lvl8pPr>
            <a:lvl9pPr marL="3074944" indent="0">
              <a:buNone/>
              <a:defRPr sz="1345"/>
            </a:lvl9pPr>
          </a:lstStyle>
          <a:p>
            <a:r>
              <a:rPr lang="pt-BR"/>
              <a:t>Clique no ícone para adicionar uma imagem</a:t>
            </a:r>
            <a:endParaRPr lang="en-US" dirty="0"/>
          </a:p>
        </p:txBody>
      </p:sp>
      <p:sp>
        <p:nvSpPr>
          <p:cNvPr id="4" name="Text Placeholder 3"/>
          <p:cNvSpPr>
            <a:spLocks noGrp="1"/>
          </p:cNvSpPr>
          <p:nvPr>
            <p:ph type="body" sz="half" idx="2"/>
          </p:nvPr>
        </p:nvSpPr>
        <p:spPr>
          <a:xfrm>
            <a:off x="959648" y="2498513"/>
            <a:ext cx="4484589" cy="1537547"/>
          </a:xfrm>
        </p:spPr>
        <p:txBody>
          <a:bodyPr>
            <a:normAutofit/>
          </a:bodyPr>
          <a:lstStyle>
            <a:lvl1pPr marL="0" indent="0">
              <a:buNone/>
              <a:defRPr sz="1513"/>
            </a:lvl1pPr>
            <a:lvl2pPr marL="384368" indent="0">
              <a:buNone/>
              <a:defRPr sz="1009"/>
            </a:lvl2pPr>
            <a:lvl3pPr marL="768736" indent="0">
              <a:buNone/>
              <a:defRPr sz="841"/>
            </a:lvl3pPr>
            <a:lvl4pPr marL="1153104" indent="0">
              <a:buNone/>
              <a:defRPr sz="757"/>
            </a:lvl4pPr>
            <a:lvl5pPr marL="1537472" indent="0">
              <a:buNone/>
              <a:defRPr sz="757"/>
            </a:lvl5pPr>
            <a:lvl6pPr marL="1921840" indent="0">
              <a:buNone/>
              <a:defRPr sz="757"/>
            </a:lvl6pPr>
            <a:lvl7pPr marL="2306208" indent="0">
              <a:buNone/>
              <a:defRPr sz="757"/>
            </a:lvl7pPr>
            <a:lvl8pPr marL="2690576" indent="0">
              <a:buNone/>
              <a:defRPr sz="757"/>
            </a:lvl8pPr>
            <a:lvl9pPr marL="3074944" indent="0">
              <a:buNone/>
              <a:defRPr sz="757"/>
            </a:lvl9pPr>
          </a:lstStyle>
          <a:p>
            <a:pPr lvl="0"/>
            <a:r>
              <a:rPr lang="pt-BR"/>
              <a:t>Clique para editar os estilos de texto Mestres</a:t>
            </a:r>
          </a:p>
        </p:txBody>
      </p:sp>
      <p:sp>
        <p:nvSpPr>
          <p:cNvPr id="5" name="Date Placeholder 4"/>
          <p:cNvSpPr>
            <a:spLocks noGrp="1"/>
          </p:cNvSpPr>
          <p:nvPr>
            <p:ph type="dt" sz="half" idx="10"/>
          </p:nvPr>
        </p:nvSpPr>
        <p:spPr>
          <a:xfrm>
            <a:off x="5380171" y="4946310"/>
            <a:ext cx="768787" cy="306975"/>
          </a:xfrm>
        </p:spPr>
        <p:txBody>
          <a:bodyPr/>
          <a:lstStyle/>
          <a:p>
            <a:fld id="{1D8BD707-D9CF-40AE-B4C6-C98DA3205C09}" type="datetimeFigureOut">
              <a:rPr lang="en-US" smtClean="0"/>
              <a:t>5/21/2020</a:t>
            </a:fld>
            <a:endParaRPr lang="en-US"/>
          </a:p>
        </p:txBody>
      </p:sp>
      <p:sp>
        <p:nvSpPr>
          <p:cNvPr id="6" name="Footer Placeholder 5"/>
          <p:cNvSpPr>
            <a:spLocks noGrp="1"/>
          </p:cNvSpPr>
          <p:nvPr>
            <p:ph type="ftr" sz="quarter" idx="11"/>
          </p:nvPr>
        </p:nvSpPr>
        <p:spPr>
          <a:xfrm>
            <a:off x="959648" y="4946310"/>
            <a:ext cx="4292392" cy="306975"/>
          </a:xfrm>
        </p:spPr>
        <p:txBody>
          <a:bodyPr/>
          <a:lstStyle/>
          <a:p>
            <a:endParaRPr lang="pt-BR"/>
          </a:p>
        </p:txBody>
      </p:sp>
      <p:sp>
        <p:nvSpPr>
          <p:cNvPr id="7" name="Slide Number Placeholder 6"/>
          <p:cNvSpPr>
            <a:spLocks noGrp="1"/>
          </p:cNvSpPr>
          <p:nvPr>
            <p:ph type="sldNum" sz="quarter" idx="12"/>
          </p:nvPr>
        </p:nvSpPr>
        <p:spPr>
          <a:xfrm>
            <a:off x="9031908" y="4946310"/>
            <a:ext cx="271200" cy="306975"/>
          </a:xfrm>
        </p:spPr>
        <p:txBody>
          <a:bodyPr/>
          <a:lstStyle/>
          <a:p>
            <a:fld id="{B6F15528-21DE-4FAA-801E-634DDDAF4B2B}" type="slidenum">
              <a:rPr lang="pt-BR" smtClean="0"/>
              <a:t>‹nº›</a:t>
            </a:fld>
            <a:endParaRPr lang="pt-BR"/>
          </a:p>
        </p:txBody>
      </p:sp>
    </p:spTree>
    <p:extLst>
      <p:ext uri="{BB962C8B-B14F-4D97-AF65-F5344CB8AC3E}">
        <p14:creationId xmlns:p14="http://schemas.microsoft.com/office/powerpoint/2010/main" val="2418529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59649" y="512516"/>
            <a:ext cx="8328520" cy="1601611"/>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959649" y="2242255"/>
            <a:ext cx="8328520" cy="2626643"/>
          </a:xfrm>
          <a:prstGeom prst="rect">
            <a:avLst/>
          </a:prstGeom>
        </p:spPr>
        <p:txBody>
          <a:bodyPr vert="horz" lIns="91440" tIns="45720" rIns="91440" bIns="45720" rtlCol="0" anchor="ct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430268" y="4946310"/>
            <a:ext cx="1345377" cy="306975"/>
          </a:xfrm>
          <a:prstGeom prst="rect">
            <a:avLst/>
          </a:prstGeom>
        </p:spPr>
        <p:txBody>
          <a:bodyPr vert="horz" lIns="91440" tIns="45720" rIns="91440" bIns="45720" rtlCol="0" anchor="ctr"/>
          <a:lstStyle>
            <a:lvl1pPr algn="r">
              <a:defRPr sz="757" b="1" i="0">
                <a:solidFill>
                  <a:schemeClr val="tx1">
                    <a:lumMod val="75000"/>
                  </a:schemeClr>
                </a:solidFill>
                <a:effectLst>
                  <a:outerShdw blurRad="50800" dist="38100" dir="2700000" algn="tl" rotWithShape="0">
                    <a:srgbClr val="000000">
                      <a:alpha val="43000"/>
                    </a:srgbClr>
                  </a:outerShdw>
                </a:effectLst>
                <a:latin typeface="+mn-lt"/>
              </a:defRPr>
            </a:lvl1pPr>
          </a:lstStyle>
          <a:p>
            <a:fld id="{1D8BD707-D9CF-40AE-B4C6-C98DA3205C09}" type="datetimeFigureOut">
              <a:rPr lang="en-US" smtClean="0"/>
              <a:t>5/21/2020</a:t>
            </a:fld>
            <a:endParaRPr lang="en-US"/>
          </a:p>
        </p:txBody>
      </p:sp>
      <p:sp>
        <p:nvSpPr>
          <p:cNvPr id="5" name="Footer Placeholder 4"/>
          <p:cNvSpPr>
            <a:spLocks noGrp="1"/>
          </p:cNvSpPr>
          <p:nvPr>
            <p:ph type="ftr" sz="quarter" idx="3"/>
          </p:nvPr>
        </p:nvSpPr>
        <p:spPr>
          <a:xfrm>
            <a:off x="959648" y="4946310"/>
            <a:ext cx="6342489" cy="306975"/>
          </a:xfrm>
          <a:prstGeom prst="rect">
            <a:avLst/>
          </a:prstGeom>
        </p:spPr>
        <p:txBody>
          <a:bodyPr vert="horz" lIns="91440" tIns="45720" rIns="91440" bIns="45720" rtlCol="0" anchor="ctr"/>
          <a:lstStyle>
            <a:lvl1pPr algn="l">
              <a:defRPr sz="757"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pt-BR"/>
          </a:p>
        </p:txBody>
      </p:sp>
      <p:sp>
        <p:nvSpPr>
          <p:cNvPr id="6" name="Slide Number Placeholder 5"/>
          <p:cNvSpPr>
            <a:spLocks noGrp="1"/>
          </p:cNvSpPr>
          <p:nvPr>
            <p:ph type="sldNum" sz="quarter" idx="4"/>
          </p:nvPr>
        </p:nvSpPr>
        <p:spPr>
          <a:xfrm>
            <a:off x="8839711" y="4946310"/>
            <a:ext cx="463397" cy="306975"/>
          </a:xfrm>
          <a:prstGeom prst="rect">
            <a:avLst/>
          </a:prstGeom>
        </p:spPr>
        <p:txBody>
          <a:bodyPr vert="horz" lIns="91440" tIns="45720" rIns="91440" bIns="45720" rtlCol="0" anchor="ctr"/>
          <a:lstStyle>
            <a:lvl1pPr algn="r">
              <a:defRPr sz="757" b="1" i="0">
                <a:solidFill>
                  <a:schemeClr val="tx1">
                    <a:lumMod val="75000"/>
                  </a:schemeClr>
                </a:solidFill>
                <a:effectLst>
                  <a:outerShdw blurRad="50800" dist="38100" dir="2700000" algn="tl" rotWithShape="0">
                    <a:srgbClr val="000000">
                      <a:alpha val="43000"/>
                    </a:srgbClr>
                  </a:outerShdw>
                </a:effectLst>
                <a:latin typeface="+mn-lt"/>
              </a:defRPr>
            </a:lvl1pPr>
          </a:lstStyle>
          <a:p>
            <a:fld id="{B6F15528-21DE-4FAA-801E-634DDDAF4B2B}" type="slidenum">
              <a:rPr lang="pt-BR" smtClean="0"/>
              <a:t>‹nº›</a:t>
            </a:fld>
            <a:endParaRPr lang="pt-BR"/>
          </a:p>
        </p:txBody>
      </p:sp>
    </p:spTree>
    <p:extLst>
      <p:ext uri="{BB962C8B-B14F-4D97-AF65-F5344CB8AC3E}">
        <p14:creationId xmlns:p14="http://schemas.microsoft.com/office/powerpoint/2010/main" val="2875423745"/>
      </p:ext>
    </p:extLst>
  </p:cSld>
  <p:clrMap bg1="dk1" tx1="lt1" bg2="dk2" tx2="lt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807" r:id="rId13"/>
    <p:sldLayoutId id="2147483808" r:id="rId14"/>
    <p:sldLayoutId id="2147483809" r:id="rId15"/>
    <p:sldLayoutId id="2147483810" r:id="rId16"/>
    <p:sldLayoutId id="2147483811" r:id="rId17"/>
    <p:sldLayoutId id="2147483812" r:id="rId18"/>
    <p:sldLayoutId id="2147483813" r:id="rId19"/>
  </p:sldLayoutIdLst>
  <p:txStyles>
    <p:titleStyle>
      <a:lvl1pPr algn="l" defTabSz="384368" rtl="0" eaLnBrk="1" latinLnBrk="0" hangingPunct="1">
        <a:spcBef>
          <a:spcPct val="0"/>
        </a:spcBef>
        <a:buNone/>
        <a:defRPr sz="269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40230" indent="-240230" algn="l" defTabSz="384368" rtl="0" eaLnBrk="1" latinLnBrk="0" hangingPunct="1">
        <a:spcBef>
          <a:spcPct val="20000"/>
        </a:spcBef>
        <a:spcAft>
          <a:spcPts val="504"/>
        </a:spcAft>
        <a:buClr>
          <a:schemeClr val="tx1"/>
        </a:buClr>
        <a:buSzPct val="100000"/>
        <a:buFont typeface="Arial"/>
        <a:buChar char="•"/>
        <a:defRPr sz="1681"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624598" indent="-240230" algn="l" defTabSz="384368" rtl="0" eaLnBrk="1" latinLnBrk="0" hangingPunct="1">
        <a:spcBef>
          <a:spcPct val="20000"/>
        </a:spcBef>
        <a:spcAft>
          <a:spcPts val="504"/>
        </a:spcAft>
        <a:buClr>
          <a:schemeClr val="tx1"/>
        </a:buClr>
        <a:buSzPct val="100000"/>
        <a:buFont typeface="Arial"/>
        <a:buChar char="•"/>
        <a:defRPr sz="1513"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008966" indent="-240230" algn="l" defTabSz="384368" rtl="0" eaLnBrk="1" latinLnBrk="0" hangingPunct="1">
        <a:spcBef>
          <a:spcPct val="20000"/>
        </a:spcBef>
        <a:spcAft>
          <a:spcPts val="504"/>
        </a:spcAft>
        <a:buClr>
          <a:schemeClr val="tx1"/>
        </a:buClr>
        <a:buSzPct val="100000"/>
        <a:buFont typeface="Arial"/>
        <a:buChar char="•"/>
        <a:defRPr sz="1345"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297242" indent="-144138" algn="l" defTabSz="384368" rtl="0" eaLnBrk="1" latinLnBrk="0" hangingPunct="1">
        <a:spcBef>
          <a:spcPct val="20000"/>
        </a:spcBef>
        <a:spcAft>
          <a:spcPts val="504"/>
        </a:spcAft>
        <a:buClr>
          <a:schemeClr val="tx1"/>
        </a:buClr>
        <a:buSzPct val="100000"/>
        <a:buFont typeface="Arial"/>
        <a:buChar char="•"/>
        <a:defRPr sz="1177"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681610" indent="-144138" algn="l" defTabSz="384368" rtl="0" eaLnBrk="1" latinLnBrk="0" hangingPunct="1">
        <a:spcBef>
          <a:spcPct val="20000"/>
        </a:spcBef>
        <a:spcAft>
          <a:spcPts val="504"/>
        </a:spcAft>
        <a:buClr>
          <a:schemeClr val="tx1"/>
        </a:buClr>
        <a:buSzPct val="100000"/>
        <a:buFont typeface="Arial"/>
        <a:buChar char="•"/>
        <a:defRPr sz="1177"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114024" indent="-192184" algn="l" defTabSz="384368" rtl="0" eaLnBrk="1" latinLnBrk="0" hangingPunct="1">
        <a:spcBef>
          <a:spcPct val="20000"/>
        </a:spcBef>
        <a:spcAft>
          <a:spcPts val="504"/>
        </a:spcAft>
        <a:buClr>
          <a:schemeClr val="tx1"/>
        </a:buClr>
        <a:buSzPct val="100000"/>
        <a:buFont typeface="Arial"/>
        <a:buChar char="•"/>
        <a:defRPr sz="1009"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498392" indent="-192184" algn="l" defTabSz="384368" rtl="0" eaLnBrk="1" latinLnBrk="0" hangingPunct="1">
        <a:spcBef>
          <a:spcPct val="20000"/>
        </a:spcBef>
        <a:spcAft>
          <a:spcPts val="504"/>
        </a:spcAft>
        <a:buClr>
          <a:schemeClr val="tx1"/>
        </a:buClr>
        <a:buSzPct val="100000"/>
        <a:buFont typeface="Arial"/>
        <a:buChar char="•"/>
        <a:defRPr sz="1009"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2882760" indent="-192184" algn="l" defTabSz="384368" rtl="0" eaLnBrk="1" latinLnBrk="0" hangingPunct="1">
        <a:spcBef>
          <a:spcPct val="20000"/>
        </a:spcBef>
        <a:spcAft>
          <a:spcPts val="504"/>
        </a:spcAft>
        <a:buClr>
          <a:schemeClr val="tx1"/>
        </a:buClr>
        <a:buSzPct val="100000"/>
        <a:buFont typeface="Arial"/>
        <a:buChar char="•"/>
        <a:defRPr sz="1009"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267128" indent="-192184" algn="l" defTabSz="384368" rtl="0" eaLnBrk="1" latinLnBrk="0" hangingPunct="1">
        <a:spcBef>
          <a:spcPct val="20000"/>
        </a:spcBef>
        <a:spcAft>
          <a:spcPts val="504"/>
        </a:spcAft>
        <a:buClr>
          <a:schemeClr val="tx1"/>
        </a:buClr>
        <a:buSzPct val="100000"/>
        <a:buFont typeface="Arial"/>
        <a:buChar char="•"/>
        <a:defRPr sz="1009"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384368" rtl="0" eaLnBrk="1" latinLnBrk="0" hangingPunct="1">
        <a:defRPr sz="1513" kern="1200">
          <a:solidFill>
            <a:schemeClr val="tx1"/>
          </a:solidFill>
          <a:latin typeface="+mn-lt"/>
          <a:ea typeface="+mn-ea"/>
          <a:cs typeface="+mn-cs"/>
        </a:defRPr>
      </a:lvl1pPr>
      <a:lvl2pPr marL="384368" algn="l" defTabSz="384368" rtl="0" eaLnBrk="1" latinLnBrk="0" hangingPunct="1">
        <a:defRPr sz="1513" kern="1200">
          <a:solidFill>
            <a:schemeClr val="tx1"/>
          </a:solidFill>
          <a:latin typeface="+mn-lt"/>
          <a:ea typeface="+mn-ea"/>
          <a:cs typeface="+mn-cs"/>
        </a:defRPr>
      </a:lvl2pPr>
      <a:lvl3pPr marL="768736" algn="l" defTabSz="384368" rtl="0" eaLnBrk="1" latinLnBrk="0" hangingPunct="1">
        <a:defRPr sz="1513" kern="1200">
          <a:solidFill>
            <a:schemeClr val="tx1"/>
          </a:solidFill>
          <a:latin typeface="+mn-lt"/>
          <a:ea typeface="+mn-ea"/>
          <a:cs typeface="+mn-cs"/>
        </a:defRPr>
      </a:lvl3pPr>
      <a:lvl4pPr marL="1153104" algn="l" defTabSz="384368" rtl="0" eaLnBrk="1" latinLnBrk="0" hangingPunct="1">
        <a:defRPr sz="1513" kern="1200">
          <a:solidFill>
            <a:schemeClr val="tx1"/>
          </a:solidFill>
          <a:latin typeface="+mn-lt"/>
          <a:ea typeface="+mn-ea"/>
          <a:cs typeface="+mn-cs"/>
        </a:defRPr>
      </a:lvl4pPr>
      <a:lvl5pPr marL="1537472" algn="l" defTabSz="384368" rtl="0" eaLnBrk="1" latinLnBrk="0" hangingPunct="1">
        <a:defRPr sz="1513" kern="1200">
          <a:solidFill>
            <a:schemeClr val="tx1"/>
          </a:solidFill>
          <a:latin typeface="+mn-lt"/>
          <a:ea typeface="+mn-ea"/>
          <a:cs typeface="+mn-cs"/>
        </a:defRPr>
      </a:lvl5pPr>
      <a:lvl6pPr marL="1921840" algn="l" defTabSz="384368" rtl="0" eaLnBrk="1" latinLnBrk="0" hangingPunct="1">
        <a:defRPr sz="1513" kern="1200">
          <a:solidFill>
            <a:schemeClr val="tx1"/>
          </a:solidFill>
          <a:latin typeface="+mn-lt"/>
          <a:ea typeface="+mn-ea"/>
          <a:cs typeface="+mn-cs"/>
        </a:defRPr>
      </a:lvl6pPr>
      <a:lvl7pPr marL="2306208" algn="l" defTabSz="384368" rtl="0" eaLnBrk="1" latinLnBrk="0" hangingPunct="1">
        <a:defRPr sz="1513" kern="1200">
          <a:solidFill>
            <a:schemeClr val="tx1"/>
          </a:solidFill>
          <a:latin typeface="+mn-lt"/>
          <a:ea typeface="+mn-ea"/>
          <a:cs typeface="+mn-cs"/>
        </a:defRPr>
      </a:lvl7pPr>
      <a:lvl8pPr marL="2690576" algn="l" defTabSz="384368" rtl="0" eaLnBrk="1" latinLnBrk="0" hangingPunct="1">
        <a:defRPr sz="1513" kern="1200">
          <a:solidFill>
            <a:schemeClr val="tx1"/>
          </a:solidFill>
          <a:latin typeface="+mn-lt"/>
          <a:ea typeface="+mn-ea"/>
          <a:cs typeface="+mn-cs"/>
        </a:defRPr>
      </a:lvl8pPr>
      <a:lvl9pPr marL="3074944" algn="l" defTabSz="384368" rtl="0" eaLnBrk="1" latinLnBrk="0" hangingPunct="1">
        <a:defRPr sz="15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8.jpg"/><Relationship Id="rId1" Type="http://schemas.openxmlformats.org/officeDocument/2006/relationships/slideLayout" Target="../slideLayouts/slideLayout7.xml"/><Relationship Id="rId6" Type="http://schemas.openxmlformats.org/officeDocument/2006/relationships/image" Target="../media/image32.jpg"/><Relationship Id="rId5" Type="http://schemas.openxmlformats.org/officeDocument/2006/relationships/image" Target="../media/image31.jpg"/><Relationship Id="rId10" Type="http://schemas.openxmlformats.org/officeDocument/2006/relationships/image" Target="../media/image36.jpg"/><Relationship Id="rId4" Type="http://schemas.openxmlformats.org/officeDocument/2006/relationships/image" Target="../media/image30.jpg"/><Relationship Id="rId9"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8.jpg"/><Relationship Id="rId7" Type="http://schemas.openxmlformats.org/officeDocument/2006/relationships/image" Target="../media/image42.jpg"/><Relationship Id="rId2" Type="http://schemas.openxmlformats.org/officeDocument/2006/relationships/image" Target="../media/image37.jpg"/><Relationship Id="rId1" Type="http://schemas.openxmlformats.org/officeDocument/2006/relationships/slideLayout" Target="../slideLayouts/slideLayout7.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6.png"/><Relationship Id="rId3" Type="http://schemas.openxmlformats.org/officeDocument/2006/relationships/image" Target="../media/image9.png"/><Relationship Id="rId7" Type="http://schemas.openxmlformats.org/officeDocument/2006/relationships/image" Target="../media/image4.png"/><Relationship Id="rId12"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6.png"/><Relationship Id="rId5" Type="http://schemas.openxmlformats.org/officeDocument/2006/relationships/image" Target="../media/image11.png"/><Relationship Id="rId10"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image" Target="../media/image14.png"/></Relationships>
</file>

<file path=ppt/slides/_rels/slide6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18" Type="http://schemas.openxmlformats.org/officeDocument/2006/relationships/image" Target="../media/image63.png"/><Relationship Id="rId3" Type="http://schemas.openxmlformats.org/officeDocument/2006/relationships/image" Target="../media/image48.png"/><Relationship Id="rId21" Type="http://schemas.openxmlformats.org/officeDocument/2006/relationships/image" Target="../media/image66.png"/><Relationship Id="rId7" Type="http://schemas.openxmlformats.org/officeDocument/2006/relationships/image" Target="../media/image52.png"/><Relationship Id="rId12" Type="http://schemas.openxmlformats.org/officeDocument/2006/relationships/image" Target="../media/image57.png"/><Relationship Id="rId17" Type="http://schemas.openxmlformats.org/officeDocument/2006/relationships/image" Target="../media/image62.png"/><Relationship Id="rId2" Type="http://schemas.openxmlformats.org/officeDocument/2006/relationships/image" Target="../media/image47.png"/><Relationship Id="rId16" Type="http://schemas.openxmlformats.org/officeDocument/2006/relationships/image" Target="../media/image61.png"/><Relationship Id="rId20" Type="http://schemas.openxmlformats.org/officeDocument/2006/relationships/image" Target="../media/image65.jpg"/><Relationship Id="rId1" Type="http://schemas.openxmlformats.org/officeDocument/2006/relationships/slideLayout" Target="../slideLayouts/slideLayout19.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5" Type="http://schemas.openxmlformats.org/officeDocument/2006/relationships/image" Target="../media/image60.png"/><Relationship Id="rId23" Type="http://schemas.openxmlformats.org/officeDocument/2006/relationships/image" Target="../media/image68.png"/><Relationship Id="rId10" Type="http://schemas.openxmlformats.org/officeDocument/2006/relationships/image" Target="../media/image55.jpg"/><Relationship Id="rId19" Type="http://schemas.openxmlformats.org/officeDocument/2006/relationships/image" Target="../media/image64.png"/><Relationship Id="rId4" Type="http://schemas.openxmlformats.org/officeDocument/2006/relationships/image" Target="../media/image49.png"/><Relationship Id="rId9" Type="http://schemas.openxmlformats.org/officeDocument/2006/relationships/image" Target="../media/image54.png"/><Relationship Id="rId14" Type="http://schemas.openxmlformats.org/officeDocument/2006/relationships/image" Target="../media/image59.jpg"/><Relationship Id="rId22" Type="http://schemas.openxmlformats.org/officeDocument/2006/relationships/image" Target="../media/image67.png"/></Relationships>
</file>

<file path=ppt/slides/_rels/slide6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jpg"/><Relationship Id="rId4" Type="http://schemas.openxmlformats.org/officeDocument/2006/relationships/image" Target="../media/image20.png"/></Relationships>
</file>

<file path=ppt/slides/_rels/slide7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9.xml"/></Relationships>
</file>

<file path=ppt/slides/_rels/slide7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8.xml"/></Relationships>
</file>

<file path=ppt/slides/_rels/slide86.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81.png"/><Relationship Id="rId18" Type="http://schemas.openxmlformats.org/officeDocument/2006/relationships/image" Target="../media/image86.png"/><Relationship Id="rId26" Type="http://schemas.openxmlformats.org/officeDocument/2006/relationships/image" Target="../media/image94.png"/><Relationship Id="rId3" Type="http://schemas.openxmlformats.org/officeDocument/2006/relationships/image" Target="../media/image71.jpg"/><Relationship Id="rId21" Type="http://schemas.openxmlformats.org/officeDocument/2006/relationships/image" Target="../media/image89.png"/><Relationship Id="rId7" Type="http://schemas.openxmlformats.org/officeDocument/2006/relationships/image" Target="../media/image75.png"/><Relationship Id="rId12" Type="http://schemas.openxmlformats.org/officeDocument/2006/relationships/image" Target="../media/image80.png"/><Relationship Id="rId17" Type="http://schemas.openxmlformats.org/officeDocument/2006/relationships/image" Target="../media/image85.png"/><Relationship Id="rId25" Type="http://schemas.openxmlformats.org/officeDocument/2006/relationships/image" Target="../media/image93.png"/><Relationship Id="rId2" Type="http://schemas.openxmlformats.org/officeDocument/2006/relationships/image" Target="../media/image70.png"/><Relationship Id="rId16" Type="http://schemas.openxmlformats.org/officeDocument/2006/relationships/image" Target="../media/image84.png"/><Relationship Id="rId20" Type="http://schemas.openxmlformats.org/officeDocument/2006/relationships/image" Target="../media/image88.png"/><Relationship Id="rId1" Type="http://schemas.openxmlformats.org/officeDocument/2006/relationships/slideLayout" Target="../slideLayouts/slideLayout19.xml"/><Relationship Id="rId6" Type="http://schemas.openxmlformats.org/officeDocument/2006/relationships/image" Target="../media/image74.png"/><Relationship Id="rId11" Type="http://schemas.openxmlformats.org/officeDocument/2006/relationships/image" Target="../media/image79.png"/><Relationship Id="rId24" Type="http://schemas.openxmlformats.org/officeDocument/2006/relationships/image" Target="../media/image92.png"/><Relationship Id="rId5" Type="http://schemas.openxmlformats.org/officeDocument/2006/relationships/image" Target="../media/image73.png"/><Relationship Id="rId15" Type="http://schemas.openxmlformats.org/officeDocument/2006/relationships/image" Target="../media/image83.png"/><Relationship Id="rId23" Type="http://schemas.openxmlformats.org/officeDocument/2006/relationships/image" Target="../media/image91.png"/><Relationship Id="rId28" Type="http://schemas.openxmlformats.org/officeDocument/2006/relationships/image" Target="../media/image96.png"/><Relationship Id="rId10" Type="http://schemas.openxmlformats.org/officeDocument/2006/relationships/image" Target="../media/image78.png"/><Relationship Id="rId19" Type="http://schemas.openxmlformats.org/officeDocument/2006/relationships/image" Target="../media/image87.png"/><Relationship Id="rId4" Type="http://schemas.openxmlformats.org/officeDocument/2006/relationships/image" Target="../media/image72.png"/><Relationship Id="rId9" Type="http://schemas.openxmlformats.org/officeDocument/2006/relationships/image" Target="../media/image77.png"/><Relationship Id="rId14" Type="http://schemas.openxmlformats.org/officeDocument/2006/relationships/image" Target="../media/image82.png"/><Relationship Id="rId22" Type="http://schemas.openxmlformats.org/officeDocument/2006/relationships/image" Target="../media/image90.png"/><Relationship Id="rId27" Type="http://schemas.openxmlformats.org/officeDocument/2006/relationships/image" Target="../media/image95.png"/></Relationships>
</file>

<file path=ppt/slides/_rels/slide87.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image" Target="../media/image98.png"/><Relationship Id="rId7" Type="http://schemas.openxmlformats.org/officeDocument/2006/relationships/image" Target="../media/image102.png"/><Relationship Id="rId2" Type="http://schemas.openxmlformats.org/officeDocument/2006/relationships/image" Target="../media/image97.png"/><Relationship Id="rId1" Type="http://schemas.openxmlformats.org/officeDocument/2006/relationships/slideLayout" Target="../slideLayouts/slideLayout19.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png"/><Relationship Id="rId9" Type="http://schemas.openxmlformats.org/officeDocument/2006/relationships/image" Target="../media/image104.png"/></Relationships>
</file>

<file path=ppt/slides/_rels/slide88.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19.xml"/></Relationships>
</file>

<file path=ppt/slides/_rels/slide8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07.jpg"/><Relationship Id="rId2" Type="http://schemas.openxmlformats.org/officeDocument/2006/relationships/image" Target="../media/image106.jpg"/><Relationship Id="rId1" Type="http://schemas.openxmlformats.org/officeDocument/2006/relationships/slideLayout" Target="../slideLayouts/slideLayout19.xml"/></Relationships>
</file>

<file path=ppt/slides/_rels/slide92.xml.rels><?xml version="1.0" encoding="UTF-8" standalone="yes"?>
<Relationships xmlns="http://schemas.openxmlformats.org/package/2006/relationships"><Relationship Id="rId3" Type="http://schemas.openxmlformats.org/officeDocument/2006/relationships/image" Target="../media/image107.jpg"/><Relationship Id="rId2" Type="http://schemas.openxmlformats.org/officeDocument/2006/relationships/image" Target="../media/image108.jpg"/><Relationship Id="rId1" Type="http://schemas.openxmlformats.org/officeDocument/2006/relationships/slideLayout" Target="../slideLayouts/slideLayout19.xml"/></Relationships>
</file>

<file path=ppt/slides/_rels/slide93.xml.rels><?xml version="1.0" encoding="UTF-8" standalone="yes"?>
<Relationships xmlns="http://schemas.openxmlformats.org/package/2006/relationships"><Relationship Id="rId3" Type="http://schemas.openxmlformats.org/officeDocument/2006/relationships/image" Target="../media/image107.jpg"/><Relationship Id="rId2" Type="http://schemas.openxmlformats.org/officeDocument/2006/relationships/image" Target="../media/image109.jpg"/><Relationship Id="rId1" Type="http://schemas.openxmlformats.org/officeDocument/2006/relationships/slideLayout" Target="../slideLayouts/slideLayout19.xml"/></Relationships>
</file>

<file path=ppt/slides/_rels/slide94.xml.rels><?xml version="1.0" encoding="UTF-8" standalone="yes"?>
<Relationships xmlns="http://schemas.openxmlformats.org/package/2006/relationships"><Relationship Id="rId2" Type="http://schemas.openxmlformats.org/officeDocument/2006/relationships/image" Target="../media/image110.jpg"/><Relationship Id="rId1" Type="http://schemas.openxmlformats.org/officeDocument/2006/relationships/slideLayout" Target="../slideLayouts/slideLayout19.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ítulo 1">
            <a:extLst>
              <a:ext uri="{FF2B5EF4-FFF2-40B4-BE49-F238E27FC236}">
                <a16:creationId xmlns:a16="http://schemas.microsoft.com/office/drawing/2014/main" id="{C3A04AFA-889A-4460-BCF6-2C2592901993}"/>
              </a:ext>
            </a:extLst>
          </p:cNvPr>
          <p:cNvSpPr>
            <a:spLocks noGrp="1"/>
          </p:cNvSpPr>
          <p:nvPr>
            <p:ph type="title"/>
          </p:nvPr>
        </p:nvSpPr>
        <p:spPr>
          <a:xfrm>
            <a:off x="2176945" y="1731075"/>
            <a:ext cx="7495540" cy="1234575"/>
          </a:xfrm>
        </p:spPr>
        <p:txBody>
          <a:bodyPr/>
          <a:lstStyle/>
          <a:p>
            <a:pPr eaLnBrk="1" hangingPunct="1"/>
            <a:r>
              <a:rPr lang="pt-BR" altLang="pt-BR" dirty="0">
                <a:latin typeface="Trebuchet MS" panose="020B0603020202020204" pitchFamily="34" charset="0"/>
              </a:rPr>
              <a:t>Wilson Vespasiano Junior</a:t>
            </a:r>
          </a:p>
        </p:txBody>
      </p:sp>
      <p:sp>
        <p:nvSpPr>
          <p:cNvPr id="3" name="Espaço Reservado para Texto 2">
            <a:extLst>
              <a:ext uri="{FF2B5EF4-FFF2-40B4-BE49-F238E27FC236}">
                <a16:creationId xmlns:a16="http://schemas.microsoft.com/office/drawing/2014/main" id="{12716D27-F85C-4E17-9145-BCE824E42930}"/>
              </a:ext>
            </a:extLst>
          </p:cNvPr>
          <p:cNvSpPr>
            <a:spLocks noGrp="1"/>
          </p:cNvSpPr>
          <p:nvPr>
            <p:ph type="body" idx="1"/>
          </p:nvPr>
        </p:nvSpPr>
        <p:spPr>
          <a:xfrm>
            <a:off x="2176945" y="2968320"/>
            <a:ext cx="7495540" cy="723394"/>
          </a:xfrm>
        </p:spPr>
        <p:txBody>
          <a:bodyPr rtlCol="0">
            <a:normAutofit/>
          </a:bodyPr>
          <a:lstStyle/>
          <a:p>
            <a:pPr>
              <a:spcAft>
                <a:spcPts val="0"/>
              </a:spcAft>
              <a:defRPr/>
            </a:pPr>
            <a:r>
              <a:rPr lang="pt-BR" dirty="0">
                <a:latin typeface="Trebuchet MS" panose="020B0603020202020204" pitchFamily="34" charset="0"/>
              </a:rPr>
              <a:t>wilson3vespasiano@yahoo.com.br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0"/>
            <a:ext cx="10250488" cy="5765799"/>
          </a:xfrm>
          <a:prstGeom prst="rect">
            <a:avLst/>
          </a:prstGeom>
          <a:blipFill>
            <a:blip r:embed="rId2" cstate="print"/>
            <a:stretch>
              <a:fillRect/>
            </a:stretch>
          </a:blipFill>
        </p:spPr>
        <p:txBody>
          <a:bodyPr wrap="square" lIns="0" tIns="0" rIns="0" bIns="0" rtlCol="0"/>
          <a:lstStyle/>
          <a:p>
            <a:endParaRPr sz="3200"/>
          </a:p>
        </p:txBody>
      </p:sp>
      <p:sp>
        <p:nvSpPr>
          <p:cNvPr id="4" name="object 4"/>
          <p:cNvSpPr/>
          <p:nvPr/>
        </p:nvSpPr>
        <p:spPr>
          <a:xfrm>
            <a:off x="4782209" y="2730500"/>
            <a:ext cx="5249424" cy="2816626"/>
          </a:xfrm>
          <a:custGeom>
            <a:avLst/>
            <a:gdLst/>
            <a:ahLst/>
            <a:cxnLst/>
            <a:rect l="l" t="t" r="r" b="b"/>
            <a:pathLst>
              <a:path w="2952750" h="1584325">
                <a:moveTo>
                  <a:pt x="2688335" y="0"/>
                </a:moveTo>
                <a:lnTo>
                  <a:pt x="0" y="0"/>
                </a:lnTo>
                <a:lnTo>
                  <a:pt x="0" y="1584223"/>
                </a:lnTo>
                <a:lnTo>
                  <a:pt x="2952369" y="1584223"/>
                </a:lnTo>
                <a:lnTo>
                  <a:pt x="2952369" y="264032"/>
                </a:lnTo>
                <a:lnTo>
                  <a:pt x="2688335" y="0"/>
                </a:lnTo>
                <a:close/>
              </a:path>
            </a:pathLst>
          </a:custGeom>
          <a:solidFill>
            <a:srgbClr val="FFFFFF"/>
          </a:solidFill>
        </p:spPr>
        <p:txBody>
          <a:bodyPr wrap="square" lIns="0" tIns="0" rIns="0" bIns="0" rtlCol="0"/>
          <a:lstStyle/>
          <a:p>
            <a:endParaRPr sz="3200"/>
          </a:p>
        </p:txBody>
      </p:sp>
      <p:sp>
        <p:nvSpPr>
          <p:cNvPr id="5" name="object 5"/>
          <p:cNvSpPr/>
          <p:nvPr/>
        </p:nvSpPr>
        <p:spPr>
          <a:xfrm>
            <a:off x="4591844" y="2730500"/>
            <a:ext cx="0" cy="2816626"/>
          </a:xfrm>
          <a:custGeom>
            <a:avLst/>
            <a:gdLst/>
            <a:ahLst/>
            <a:cxnLst/>
            <a:rect l="l" t="t" r="r" b="b"/>
            <a:pathLst>
              <a:path h="1584325">
                <a:moveTo>
                  <a:pt x="0" y="0"/>
                </a:moveTo>
                <a:lnTo>
                  <a:pt x="0" y="1584197"/>
                </a:lnTo>
              </a:path>
            </a:pathLst>
          </a:custGeom>
          <a:ln w="72007">
            <a:solidFill>
              <a:schemeClr val="accent2"/>
            </a:solidFill>
          </a:ln>
        </p:spPr>
        <p:txBody>
          <a:bodyPr wrap="square" lIns="0" tIns="0" rIns="0" bIns="0" rtlCol="0"/>
          <a:lstStyle/>
          <a:p>
            <a:endParaRPr sz="3200"/>
          </a:p>
        </p:txBody>
      </p:sp>
      <p:sp>
        <p:nvSpPr>
          <p:cNvPr id="6" name="object 6"/>
          <p:cNvSpPr txBox="1">
            <a:spLocks noGrp="1"/>
          </p:cNvSpPr>
          <p:nvPr>
            <p:ph type="title"/>
          </p:nvPr>
        </p:nvSpPr>
        <p:spPr>
          <a:xfrm>
            <a:off x="6079998" y="3689095"/>
            <a:ext cx="2653845" cy="899435"/>
          </a:xfrm>
          <a:prstGeom prst="rect">
            <a:avLst/>
          </a:prstGeom>
        </p:spPr>
        <p:txBody>
          <a:bodyPr vert="horz" wrap="square" lIns="0" tIns="23707" rIns="0" bIns="0" rtlCol="0">
            <a:spAutoFit/>
          </a:bodyPr>
          <a:lstStyle/>
          <a:p>
            <a:pPr marL="22578">
              <a:spcBef>
                <a:spcPts val="187"/>
              </a:spcBef>
            </a:pPr>
            <a:r>
              <a:rPr spc="-53" dirty="0">
                <a:solidFill>
                  <a:schemeClr val="accent2"/>
                </a:solidFill>
              </a:rPr>
              <a:t>Parte</a:t>
            </a:r>
            <a:r>
              <a:rPr spc="-178" dirty="0">
                <a:solidFill>
                  <a:schemeClr val="accent2"/>
                </a:solidFill>
              </a:rPr>
              <a:t> </a:t>
            </a:r>
            <a:r>
              <a:rPr dirty="0">
                <a:solidFill>
                  <a:schemeClr val="accent2"/>
                </a:solidFill>
              </a:rPr>
              <a:t>I</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26265" y="1054101"/>
            <a:ext cx="8631633" cy="3834611"/>
          </a:xfrm>
          <a:prstGeom prst="rect">
            <a:avLst/>
          </a:prstGeom>
          <a:noFill/>
        </p:spPr>
        <p:txBody>
          <a:bodyPr vert="horz" wrap="square" lIns="0" tIns="22578" rIns="0" bIns="0" rtlCol="0">
            <a:spAutoFit/>
          </a:bodyPr>
          <a:lstStyle/>
          <a:p>
            <a:pPr marL="22578" marR="9031">
              <a:spcBef>
                <a:spcPts val="178"/>
              </a:spcBef>
            </a:pPr>
            <a:r>
              <a:rPr sz="2133" dirty="0">
                <a:latin typeface="Trebuchet MS"/>
                <a:cs typeface="Trebuchet MS"/>
              </a:rPr>
              <a:t>A </a:t>
            </a:r>
            <a:r>
              <a:rPr sz="2133" spc="-9" dirty="0">
                <a:latin typeface="Trebuchet MS"/>
                <a:cs typeface="Trebuchet MS"/>
              </a:rPr>
              <a:t>integração </a:t>
            </a:r>
            <a:r>
              <a:rPr sz="2133" dirty="0">
                <a:latin typeface="Trebuchet MS"/>
                <a:cs typeface="Trebuchet MS"/>
              </a:rPr>
              <a:t>entre </a:t>
            </a:r>
            <a:r>
              <a:rPr sz="2133" spc="-9" dirty="0">
                <a:latin typeface="Trebuchet MS"/>
                <a:cs typeface="Trebuchet MS"/>
              </a:rPr>
              <a:t>gestão de </a:t>
            </a:r>
            <a:r>
              <a:rPr sz="2133" dirty="0">
                <a:latin typeface="Trebuchet MS"/>
                <a:cs typeface="Trebuchet MS"/>
              </a:rPr>
              <a:t>riscos e </a:t>
            </a:r>
            <a:r>
              <a:rPr sz="2133" spc="-9" dirty="0">
                <a:latin typeface="Trebuchet MS"/>
                <a:cs typeface="Trebuchet MS"/>
              </a:rPr>
              <a:t>gestão de </a:t>
            </a:r>
            <a:r>
              <a:rPr sz="2133" dirty="0">
                <a:latin typeface="Trebuchet MS"/>
                <a:cs typeface="Trebuchet MS"/>
              </a:rPr>
              <a:t>controles </a:t>
            </a:r>
            <a:r>
              <a:rPr sz="2133" spc="-9" dirty="0">
                <a:latin typeface="Trebuchet MS"/>
                <a:cs typeface="Trebuchet MS"/>
              </a:rPr>
              <a:t>está se  tornando uma </a:t>
            </a:r>
            <a:r>
              <a:rPr sz="2133" dirty="0">
                <a:latin typeface="Trebuchet MS"/>
                <a:cs typeface="Trebuchet MS"/>
              </a:rPr>
              <a:t>área </a:t>
            </a:r>
            <a:r>
              <a:rPr sz="2133" spc="-9" dirty="0">
                <a:latin typeface="Trebuchet MS"/>
                <a:cs typeface="Trebuchet MS"/>
              </a:rPr>
              <a:t>importante, desde </a:t>
            </a:r>
            <a:r>
              <a:rPr sz="2133" dirty="0">
                <a:latin typeface="Trebuchet MS"/>
                <a:cs typeface="Trebuchet MS"/>
              </a:rPr>
              <a:t>o </a:t>
            </a:r>
            <a:r>
              <a:rPr sz="2133" spc="-9" dirty="0">
                <a:latin typeface="Trebuchet MS"/>
                <a:cs typeface="Trebuchet MS"/>
              </a:rPr>
              <a:t>surgimento </a:t>
            </a:r>
            <a:r>
              <a:rPr sz="2133" dirty="0">
                <a:latin typeface="Trebuchet MS"/>
                <a:cs typeface="Trebuchet MS"/>
              </a:rPr>
              <a:t>da </a:t>
            </a:r>
            <a:r>
              <a:rPr sz="2133" spc="-9" dirty="0">
                <a:latin typeface="Trebuchet MS"/>
                <a:cs typeface="Trebuchet MS"/>
              </a:rPr>
              <a:t>Sarbanes-Oxley  </a:t>
            </a:r>
            <a:r>
              <a:rPr sz="2133" dirty="0">
                <a:latin typeface="Trebuchet MS"/>
                <a:cs typeface="Trebuchet MS"/>
              </a:rPr>
              <a:t>Act e o </a:t>
            </a:r>
            <a:r>
              <a:rPr sz="2133" spc="-9" dirty="0">
                <a:latin typeface="Trebuchet MS"/>
                <a:cs typeface="Trebuchet MS"/>
              </a:rPr>
              <a:t>desenvolvimento </a:t>
            </a:r>
            <a:r>
              <a:rPr sz="2133" dirty="0">
                <a:latin typeface="Trebuchet MS"/>
                <a:cs typeface="Trebuchet MS"/>
              </a:rPr>
              <a:t>de </a:t>
            </a:r>
            <a:r>
              <a:rPr sz="2133" spc="-9" dirty="0">
                <a:latin typeface="Trebuchet MS"/>
                <a:cs typeface="Trebuchet MS"/>
              </a:rPr>
              <a:t>frameworks, como </a:t>
            </a:r>
            <a:r>
              <a:rPr sz="2133" dirty="0">
                <a:latin typeface="Trebuchet MS"/>
                <a:cs typeface="Trebuchet MS"/>
              </a:rPr>
              <a:t>o </a:t>
            </a:r>
            <a:r>
              <a:rPr sz="2133" spc="-9" dirty="0">
                <a:latin typeface="Trebuchet MS"/>
                <a:cs typeface="Trebuchet MS"/>
              </a:rPr>
              <a:t>Enterprise Risk  Management (ERM) do Committee </a:t>
            </a:r>
            <a:r>
              <a:rPr sz="2133" dirty="0">
                <a:latin typeface="Trebuchet MS"/>
                <a:cs typeface="Trebuchet MS"/>
              </a:rPr>
              <a:t>of Sponsoring </a:t>
            </a:r>
            <a:r>
              <a:rPr sz="2133" spc="-9" dirty="0">
                <a:latin typeface="Trebuchet MS"/>
                <a:cs typeface="Trebuchet MS"/>
              </a:rPr>
              <a:t>Organizations </a:t>
            </a:r>
            <a:r>
              <a:rPr sz="2133" dirty="0">
                <a:latin typeface="Trebuchet MS"/>
                <a:cs typeface="Trebuchet MS"/>
              </a:rPr>
              <a:t>of the  </a:t>
            </a:r>
            <a:r>
              <a:rPr sz="2133" spc="-36" dirty="0">
                <a:latin typeface="Trebuchet MS"/>
                <a:cs typeface="Trebuchet MS"/>
              </a:rPr>
              <a:t>Treadway </a:t>
            </a:r>
            <a:r>
              <a:rPr sz="2133" spc="-9" dirty="0">
                <a:latin typeface="Trebuchet MS"/>
                <a:cs typeface="Trebuchet MS"/>
              </a:rPr>
              <a:t>Commission</a:t>
            </a:r>
            <a:r>
              <a:rPr sz="2133" spc="-27" dirty="0">
                <a:latin typeface="Trebuchet MS"/>
                <a:cs typeface="Trebuchet MS"/>
              </a:rPr>
              <a:t> </a:t>
            </a:r>
            <a:r>
              <a:rPr sz="2133" spc="-9" dirty="0">
                <a:latin typeface="Trebuchet MS"/>
                <a:cs typeface="Trebuchet MS"/>
              </a:rPr>
              <a:t>(COSO).</a:t>
            </a:r>
            <a:endParaRPr sz="2133" dirty="0">
              <a:latin typeface="Trebuchet MS"/>
              <a:cs typeface="Trebuchet MS"/>
            </a:endParaRPr>
          </a:p>
          <a:p>
            <a:pPr>
              <a:spcBef>
                <a:spcPts val="9"/>
              </a:spcBef>
            </a:pPr>
            <a:endParaRPr sz="2222" dirty="0">
              <a:latin typeface="Times New Roman"/>
              <a:cs typeface="Times New Roman"/>
            </a:endParaRPr>
          </a:p>
          <a:p>
            <a:pPr marL="22578" marR="25963"/>
            <a:r>
              <a:rPr sz="2133" b="1" spc="-62" dirty="0">
                <a:latin typeface="Trebuchet MS"/>
                <a:cs typeface="Trebuchet MS"/>
              </a:rPr>
              <a:t>Três </a:t>
            </a:r>
            <a:r>
              <a:rPr sz="2133" b="1" spc="-9" dirty="0">
                <a:latin typeface="Trebuchet MS"/>
                <a:cs typeface="Trebuchet MS"/>
              </a:rPr>
              <a:t>são áreas principais que atualmente têm </a:t>
            </a:r>
            <a:r>
              <a:rPr sz="2133" b="1" dirty="0">
                <a:latin typeface="Trebuchet MS"/>
                <a:cs typeface="Trebuchet MS"/>
              </a:rPr>
              <a:t>uma </a:t>
            </a:r>
            <a:r>
              <a:rPr sz="2133" b="1" spc="-9" dirty="0">
                <a:latin typeface="Trebuchet MS"/>
                <a:cs typeface="Trebuchet MS"/>
              </a:rPr>
              <a:t>atenção especial  </a:t>
            </a:r>
            <a:r>
              <a:rPr sz="2133" b="1" dirty="0">
                <a:latin typeface="Trebuchet MS"/>
                <a:cs typeface="Trebuchet MS"/>
              </a:rPr>
              <a:t>dos</a:t>
            </a:r>
            <a:r>
              <a:rPr sz="2133" b="1" spc="-36" dirty="0">
                <a:latin typeface="Trebuchet MS"/>
                <a:cs typeface="Trebuchet MS"/>
              </a:rPr>
              <a:t> </a:t>
            </a:r>
            <a:r>
              <a:rPr sz="2133" b="1" spc="-9" dirty="0">
                <a:latin typeface="Trebuchet MS"/>
                <a:cs typeface="Trebuchet MS"/>
              </a:rPr>
              <a:t>gestores:</a:t>
            </a:r>
            <a:endParaRPr sz="2133" dirty="0">
              <a:latin typeface="Trebuchet MS"/>
              <a:cs typeface="Trebuchet MS"/>
            </a:endParaRPr>
          </a:p>
          <a:p>
            <a:pPr marL="214492" indent="-193042">
              <a:spcBef>
                <a:spcPts val="1084"/>
              </a:spcBef>
              <a:buClr>
                <a:schemeClr val="accent2"/>
              </a:buClr>
              <a:buFont typeface="Wingdings"/>
              <a:buChar char=""/>
              <a:tabLst>
                <a:tab pos="215620" algn="l"/>
              </a:tabLst>
            </a:pPr>
            <a:r>
              <a:rPr sz="1956" spc="-9" dirty="0">
                <a:latin typeface="Trebuchet MS"/>
                <a:cs typeface="Trebuchet MS"/>
              </a:rPr>
              <a:t>Gestão de </a:t>
            </a:r>
            <a:r>
              <a:rPr sz="1956" dirty="0">
                <a:latin typeface="Trebuchet MS"/>
                <a:cs typeface="Trebuchet MS"/>
              </a:rPr>
              <a:t>riscos </a:t>
            </a:r>
            <a:r>
              <a:rPr sz="1956" spc="-9" dirty="0">
                <a:latin typeface="Trebuchet MS"/>
                <a:cs typeface="Trebuchet MS"/>
              </a:rPr>
              <a:t>de processos de</a:t>
            </a:r>
            <a:r>
              <a:rPr sz="1956" spc="53" dirty="0">
                <a:latin typeface="Trebuchet MS"/>
                <a:cs typeface="Trebuchet MS"/>
              </a:rPr>
              <a:t> </a:t>
            </a:r>
            <a:r>
              <a:rPr sz="1956" spc="-9" dirty="0">
                <a:latin typeface="Trebuchet MS"/>
                <a:cs typeface="Trebuchet MS"/>
              </a:rPr>
              <a:t>negócio,</a:t>
            </a:r>
            <a:endParaRPr sz="1956" dirty="0">
              <a:latin typeface="Trebuchet MS"/>
              <a:cs typeface="Trebuchet MS"/>
            </a:endParaRPr>
          </a:p>
          <a:p>
            <a:pPr marL="214492" indent="-193042">
              <a:spcBef>
                <a:spcPts val="533"/>
              </a:spcBef>
              <a:buClr>
                <a:schemeClr val="accent2"/>
              </a:buClr>
              <a:buFont typeface="Wingdings"/>
              <a:buChar char=""/>
              <a:tabLst>
                <a:tab pos="215620" algn="l"/>
              </a:tabLst>
            </a:pPr>
            <a:r>
              <a:rPr sz="1956" spc="-9" dirty="0">
                <a:latin typeface="Trebuchet MS"/>
                <a:cs typeface="Trebuchet MS"/>
              </a:rPr>
              <a:t>Gestão </a:t>
            </a:r>
            <a:r>
              <a:rPr sz="1956" dirty="0">
                <a:latin typeface="Trebuchet MS"/>
                <a:cs typeface="Trebuchet MS"/>
              </a:rPr>
              <a:t>de </a:t>
            </a:r>
            <a:r>
              <a:rPr sz="1956" spc="-9" dirty="0">
                <a:latin typeface="Trebuchet MS"/>
                <a:cs typeface="Trebuchet MS"/>
              </a:rPr>
              <a:t>compliance</a:t>
            </a:r>
            <a:r>
              <a:rPr sz="1956" spc="18" dirty="0">
                <a:latin typeface="Trebuchet MS"/>
                <a:cs typeface="Trebuchet MS"/>
              </a:rPr>
              <a:t> </a:t>
            </a:r>
            <a:r>
              <a:rPr sz="1956" spc="-9" dirty="0">
                <a:latin typeface="Trebuchet MS"/>
                <a:cs typeface="Trebuchet MS"/>
              </a:rPr>
              <a:t>e,</a:t>
            </a:r>
            <a:endParaRPr sz="1956" dirty="0">
              <a:latin typeface="Trebuchet MS"/>
              <a:cs typeface="Trebuchet MS"/>
            </a:endParaRPr>
          </a:p>
          <a:p>
            <a:pPr marL="214492" indent="-193042">
              <a:spcBef>
                <a:spcPts val="533"/>
              </a:spcBef>
              <a:buClr>
                <a:schemeClr val="accent2"/>
              </a:buClr>
              <a:buFont typeface="Wingdings"/>
              <a:buChar char=""/>
              <a:tabLst>
                <a:tab pos="215620" algn="l"/>
              </a:tabLst>
            </a:pPr>
            <a:r>
              <a:rPr sz="1956" spc="-9" dirty="0">
                <a:latin typeface="Trebuchet MS"/>
                <a:cs typeface="Trebuchet MS"/>
              </a:rPr>
              <a:t>Desenvolvimento de controles</a:t>
            </a:r>
            <a:r>
              <a:rPr sz="1956" spc="36" dirty="0">
                <a:latin typeface="Trebuchet MS"/>
                <a:cs typeface="Trebuchet MS"/>
              </a:rPr>
              <a:t> </a:t>
            </a:r>
            <a:r>
              <a:rPr sz="1956" spc="-9" dirty="0">
                <a:latin typeface="Trebuchet MS"/>
                <a:cs typeface="Trebuchet MS"/>
              </a:rPr>
              <a:t>internos.</a:t>
            </a:r>
            <a:endParaRPr sz="1956" dirty="0">
              <a:latin typeface="Trebuchet MS"/>
              <a:cs typeface="Trebuchet MS"/>
            </a:endParaRPr>
          </a:p>
        </p:txBody>
      </p:sp>
      <p:sp>
        <p:nvSpPr>
          <p:cNvPr id="3" name="object 3"/>
          <p:cNvSpPr txBox="1">
            <a:spLocks noGrp="1"/>
          </p:cNvSpPr>
          <p:nvPr>
            <p:ph type="title"/>
          </p:nvPr>
        </p:nvSpPr>
        <p:spPr>
          <a:xfrm>
            <a:off x="2043595" y="-2035078"/>
            <a:ext cx="7814303" cy="351030"/>
          </a:xfrm>
          <a:prstGeom prst="rect">
            <a:avLst/>
          </a:prstGeom>
        </p:spPr>
        <p:txBody>
          <a:bodyPr vert="horz" wrap="square" lIns="0" tIns="22578" rIns="0" bIns="0" rtlCol="0">
            <a:spAutoFit/>
          </a:bodyPr>
          <a:lstStyle/>
          <a:p>
            <a:pPr marL="22578">
              <a:spcBef>
                <a:spcPts val="178"/>
              </a:spcBef>
            </a:pPr>
            <a:r>
              <a:rPr sz="2133" spc="-9" dirty="0">
                <a:solidFill>
                  <a:srgbClr val="FFFFFF"/>
                </a:solidFill>
                <a:latin typeface="Arial"/>
                <a:cs typeface="Arial"/>
              </a:rPr>
              <a:t>Conceitos fundamentais de compliance e controles</a:t>
            </a:r>
            <a:r>
              <a:rPr sz="2133" spc="196" dirty="0">
                <a:solidFill>
                  <a:srgbClr val="FFFFFF"/>
                </a:solidFill>
                <a:latin typeface="Arial"/>
                <a:cs typeface="Arial"/>
              </a:rPr>
              <a:t> </a:t>
            </a:r>
            <a:r>
              <a:rPr sz="2133" spc="-9" dirty="0">
                <a:solidFill>
                  <a:srgbClr val="FFFFFF"/>
                </a:solidFill>
                <a:latin typeface="Arial"/>
                <a:cs typeface="Arial"/>
              </a:rPr>
              <a:t>internos</a:t>
            </a:r>
            <a:endParaRPr sz="2133">
              <a:latin typeface="Arial"/>
              <a:cs typeface="Arial"/>
            </a:endParaRPr>
          </a:p>
        </p:txBody>
      </p:sp>
      <p:sp>
        <p:nvSpPr>
          <p:cNvPr id="4" name="object 4"/>
          <p:cNvSpPr/>
          <p:nvPr/>
        </p:nvSpPr>
        <p:spPr>
          <a:xfrm>
            <a:off x="113600" y="1054101"/>
            <a:ext cx="592044" cy="4711700"/>
          </a:xfrm>
          <a:prstGeom prst="rect">
            <a:avLst/>
          </a:prstGeom>
          <a:solidFill>
            <a:schemeClr val="accent2"/>
          </a:solidFill>
        </p:spPr>
        <p:txBody>
          <a:bodyPr wrap="square" lIns="0" tIns="0" rIns="0" bIns="0" rtlCol="0"/>
          <a:lstStyle/>
          <a:p>
            <a:endParaRPr sz="3200"/>
          </a:p>
        </p:txBody>
      </p:sp>
      <p:sp>
        <p:nvSpPr>
          <p:cNvPr id="5" name="object 5"/>
          <p:cNvSpPr txBox="1"/>
          <p:nvPr/>
        </p:nvSpPr>
        <p:spPr>
          <a:xfrm>
            <a:off x="242100" y="1577168"/>
            <a:ext cx="300980" cy="3665565"/>
          </a:xfrm>
          <a:prstGeom prst="rect">
            <a:avLst/>
          </a:prstGeom>
        </p:spPr>
        <p:txBody>
          <a:bodyPr vert="vert270" wrap="square" lIns="0" tIns="7902" rIns="0" bIns="0" rtlCol="0">
            <a:spAutoFit/>
          </a:bodyPr>
          <a:lstStyle/>
          <a:p>
            <a:pPr marL="22578">
              <a:spcBef>
                <a:spcPts val="62"/>
              </a:spcBef>
            </a:pPr>
            <a:r>
              <a:rPr sz="1956" spc="-9" dirty="0">
                <a:solidFill>
                  <a:schemeClr val="bg1"/>
                </a:solidFill>
                <a:latin typeface="Trebuchet MS"/>
                <a:cs typeface="Trebuchet MS"/>
              </a:rPr>
              <a:t>Compliance </a:t>
            </a:r>
            <a:r>
              <a:rPr sz="1956" dirty="0">
                <a:solidFill>
                  <a:schemeClr val="bg1"/>
                </a:solidFill>
                <a:latin typeface="Trebuchet MS"/>
                <a:cs typeface="Trebuchet MS"/>
              </a:rPr>
              <a:t>e </a:t>
            </a:r>
            <a:r>
              <a:rPr sz="1956" spc="-9" dirty="0">
                <a:solidFill>
                  <a:schemeClr val="bg1"/>
                </a:solidFill>
                <a:latin typeface="Trebuchet MS"/>
                <a:cs typeface="Trebuchet MS"/>
              </a:rPr>
              <a:t>Controles</a:t>
            </a:r>
            <a:r>
              <a:rPr sz="1956" spc="-18" dirty="0">
                <a:solidFill>
                  <a:srgbClr val="FFFFFF"/>
                </a:solidFill>
                <a:latin typeface="Trebuchet MS"/>
                <a:cs typeface="Trebuchet MS"/>
              </a:rPr>
              <a:t> </a:t>
            </a:r>
            <a:r>
              <a:rPr sz="1956" spc="-9" dirty="0">
                <a:solidFill>
                  <a:schemeClr val="bg1"/>
                </a:solidFill>
                <a:latin typeface="Trebuchet MS"/>
                <a:cs typeface="Trebuchet MS"/>
              </a:rPr>
              <a:t>Internos</a:t>
            </a:r>
            <a:endParaRPr sz="1956" dirty="0">
              <a:solidFill>
                <a:schemeClr val="bg1"/>
              </a:solidFill>
              <a:latin typeface="Trebuchet MS"/>
              <a:cs typeface="Trebuchet M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4B0806D8-DBD1-4E06-B6CE-872153CF8C52}"/>
              </a:ext>
            </a:extLst>
          </p:cNvPr>
          <p:cNvSpPr/>
          <p:nvPr/>
        </p:nvSpPr>
        <p:spPr>
          <a:xfrm>
            <a:off x="2251831" y="1599416"/>
            <a:ext cx="6784965" cy="3689045"/>
          </a:xfrm>
          <a:prstGeom prst="rect">
            <a:avLst/>
          </a:prstGeom>
          <a:blipFill>
            <a:blip r:embed="rId2" cstate="print">
              <a:duotone>
                <a:schemeClr val="accent2">
                  <a:shade val="45000"/>
                  <a:satMod val="135000"/>
                </a:schemeClr>
                <a:prstClr val="white"/>
              </a:duotone>
            </a:blip>
            <a:stretch>
              <a:fillRect/>
            </a:stretch>
          </a:blipFill>
        </p:spPr>
        <p:txBody>
          <a:bodyPr wrap="square" lIns="0" tIns="0" rIns="0" bIns="0" rtlCol="0"/>
          <a:lstStyle/>
          <a:p>
            <a:endParaRPr sz="3200"/>
          </a:p>
        </p:txBody>
      </p:sp>
      <p:sp>
        <p:nvSpPr>
          <p:cNvPr id="3" name="object 13">
            <a:extLst>
              <a:ext uri="{FF2B5EF4-FFF2-40B4-BE49-F238E27FC236}">
                <a16:creationId xmlns:a16="http://schemas.microsoft.com/office/drawing/2014/main" id="{84A3B8D1-7218-4DFC-A62E-5DE40EF4BE6C}"/>
              </a:ext>
            </a:extLst>
          </p:cNvPr>
          <p:cNvSpPr/>
          <p:nvPr/>
        </p:nvSpPr>
        <p:spPr>
          <a:xfrm>
            <a:off x="3784386" y="2479085"/>
            <a:ext cx="256262" cy="1291471"/>
          </a:xfrm>
          <a:custGeom>
            <a:avLst/>
            <a:gdLst/>
            <a:ahLst/>
            <a:cxnLst/>
            <a:rect l="l" t="t" r="r" b="b"/>
            <a:pathLst>
              <a:path w="144144" h="726439">
                <a:moveTo>
                  <a:pt x="72009" y="690283"/>
                </a:moveTo>
                <a:lnTo>
                  <a:pt x="0" y="690283"/>
                </a:lnTo>
                <a:lnTo>
                  <a:pt x="36068" y="726287"/>
                </a:lnTo>
                <a:lnTo>
                  <a:pt x="72009" y="690283"/>
                </a:lnTo>
                <a:close/>
              </a:path>
              <a:path w="144144" h="726439">
                <a:moveTo>
                  <a:pt x="47752" y="35940"/>
                </a:moveTo>
                <a:lnTo>
                  <a:pt x="24256" y="35940"/>
                </a:lnTo>
                <a:lnTo>
                  <a:pt x="24256" y="690283"/>
                </a:lnTo>
                <a:lnTo>
                  <a:pt x="47752" y="690283"/>
                </a:lnTo>
                <a:lnTo>
                  <a:pt x="47752" y="374903"/>
                </a:lnTo>
                <a:lnTo>
                  <a:pt x="132248" y="374903"/>
                </a:lnTo>
                <a:lnTo>
                  <a:pt x="144018" y="363092"/>
                </a:lnTo>
                <a:lnTo>
                  <a:pt x="132334" y="351408"/>
                </a:lnTo>
                <a:lnTo>
                  <a:pt x="47752" y="351408"/>
                </a:lnTo>
                <a:lnTo>
                  <a:pt x="47752" y="35940"/>
                </a:lnTo>
                <a:close/>
              </a:path>
              <a:path w="144144" h="726439">
                <a:moveTo>
                  <a:pt x="132248" y="374903"/>
                </a:moveTo>
                <a:lnTo>
                  <a:pt x="108077" y="374903"/>
                </a:lnTo>
                <a:lnTo>
                  <a:pt x="108077" y="399160"/>
                </a:lnTo>
                <a:lnTo>
                  <a:pt x="132248" y="374903"/>
                </a:lnTo>
                <a:close/>
              </a:path>
              <a:path w="144144" h="726439">
                <a:moveTo>
                  <a:pt x="108077" y="327151"/>
                </a:moveTo>
                <a:lnTo>
                  <a:pt x="108077" y="351408"/>
                </a:lnTo>
                <a:lnTo>
                  <a:pt x="132334" y="351408"/>
                </a:lnTo>
                <a:lnTo>
                  <a:pt x="108077" y="327151"/>
                </a:lnTo>
                <a:close/>
              </a:path>
              <a:path w="144144" h="726439">
                <a:moveTo>
                  <a:pt x="36068" y="0"/>
                </a:moveTo>
                <a:lnTo>
                  <a:pt x="0" y="35940"/>
                </a:lnTo>
                <a:lnTo>
                  <a:pt x="72009" y="35940"/>
                </a:lnTo>
                <a:lnTo>
                  <a:pt x="36068" y="0"/>
                </a:lnTo>
                <a:close/>
              </a:path>
            </a:pathLst>
          </a:custGeom>
          <a:solidFill>
            <a:srgbClr val="C00000"/>
          </a:solidFill>
        </p:spPr>
        <p:txBody>
          <a:bodyPr wrap="square" lIns="0" tIns="0" rIns="0" bIns="0" rtlCol="0"/>
          <a:lstStyle/>
          <a:p>
            <a:endParaRPr sz="3200"/>
          </a:p>
        </p:txBody>
      </p:sp>
      <p:sp>
        <p:nvSpPr>
          <p:cNvPr id="4" name="object 14">
            <a:extLst>
              <a:ext uri="{FF2B5EF4-FFF2-40B4-BE49-F238E27FC236}">
                <a16:creationId xmlns:a16="http://schemas.microsoft.com/office/drawing/2014/main" id="{433D2E94-4C8B-486F-BF8E-EE528C0FE5AE}"/>
              </a:ext>
            </a:extLst>
          </p:cNvPr>
          <p:cNvSpPr/>
          <p:nvPr/>
        </p:nvSpPr>
        <p:spPr>
          <a:xfrm>
            <a:off x="7144317" y="2505393"/>
            <a:ext cx="256262" cy="1291471"/>
          </a:xfrm>
          <a:custGeom>
            <a:avLst/>
            <a:gdLst/>
            <a:ahLst/>
            <a:cxnLst/>
            <a:rect l="l" t="t" r="r" b="b"/>
            <a:pathLst>
              <a:path w="144145" h="726439">
                <a:moveTo>
                  <a:pt x="144017" y="690321"/>
                </a:moveTo>
                <a:lnTo>
                  <a:pt x="72009" y="690321"/>
                </a:lnTo>
                <a:lnTo>
                  <a:pt x="108076" y="726313"/>
                </a:lnTo>
                <a:lnTo>
                  <a:pt x="144017" y="690321"/>
                </a:lnTo>
                <a:close/>
              </a:path>
              <a:path w="144145" h="726439">
                <a:moveTo>
                  <a:pt x="119761" y="374904"/>
                </a:moveTo>
                <a:lnTo>
                  <a:pt x="96265" y="374904"/>
                </a:lnTo>
                <a:lnTo>
                  <a:pt x="96265" y="690321"/>
                </a:lnTo>
                <a:lnTo>
                  <a:pt x="119761" y="690321"/>
                </a:lnTo>
                <a:lnTo>
                  <a:pt x="119761" y="374904"/>
                </a:lnTo>
                <a:close/>
              </a:path>
              <a:path w="144145" h="726439">
                <a:moveTo>
                  <a:pt x="36067" y="327152"/>
                </a:moveTo>
                <a:lnTo>
                  <a:pt x="0" y="363093"/>
                </a:lnTo>
                <a:lnTo>
                  <a:pt x="36067" y="399161"/>
                </a:lnTo>
                <a:lnTo>
                  <a:pt x="36067" y="374904"/>
                </a:lnTo>
                <a:lnTo>
                  <a:pt x="119761" y="374904"/>
                </a:lnTo>
                <a:lnTo>
                  <a:pt x="119761" y="351409"/>
                </a:lnTo>
                <a:lnTo>
                  <a:pt x="36067" y="351409"/>
                </a:lnTo>
                <a:lnTo>
                  <a:pt x="36067" y="327152"/>
                </a:lnTo>
                <a:close/>
              </a:path>
              <a:path w="144145" h="726439">
                <a:moveTo>
                  <a:pt x="119761" y="35941"/>
                </a:moveTo>
                <a:lnTo>
                  <a:pt x="96265" y="35941"/>
                </a:lnTo>
                <a:lnTo>
                  <a:pt x="96265" y="351409"/>
                </a:lnTo>
                <a:lnTo>
                  <a:pt x="119761" y="351409"/>
                </a:lnTo>
                <a:lnTo>
                  <a:pt x="119761" y="35941"/>
                </a:lnTo>
                <a:close/>
              </a:path>
              <a:path w="144145" h="726439">
                <a:moveTo>
                  <a:pt x="108076" y="0"/>
                </a:moveTo>
                <a:lnTo>
                  <a:pt x="72009" y="35941"/>
                </a:lnTo>
                <a:lnTo>
                  <a:pt x="144017" y="35941"/>
                </a:lnTo>
                <a:lnTo>
                  <a:pt x="108076" y="0"/>
                </a:lnTo>
                <a:close/>
              </a:path>
            </a:pathLst>
          </a:custGeom>
          <a:solidFill>
            <a:srgbClr val="C00000"/>
          </a:solidFill>
        </p:spPr>
        <p:txBody>
          <a:bodyPr wrap="square" lIns="0" tIns="0" rIns="0" bIns="0" rtlCol="0"/>
          <a:lstStyle/>
          <a:p>
            <a:endParaRPr sz="3200"/>
          </a:p>
        </p:txBody>
      </p:sp>
      <p:sp>
        <p:nvSpPr>
          <p:cNvPr id="5" name="object 15">
            <a:extLst>
              <a:ext uri="{FF2B5EF4-FFF2-40B4-BE49-F238E27FC236}">
                <a16:creationId xmlns:a16="http://schemas.microsoft.com/office/drawing/2014/main" id="{32F06373-F91E-46F8-A87D-CE302C67B78F}"/>
              </a:ext>
            </a:extLst>
          </p:cNvPr>
          <p:cNvSpPr/>
          <p:nvPr/>
        </p:nvSpPr>
        <p:spPr>
          <a:xfrm>
            <a:off x="4968003" y="2249361"/>
            <a:ext cx="1291471" cy="256262"/>
          </a:xfrm>
          <a:custGeom>
            <a:avLst/>
            <a:gdLst/>
            <a:ahLst/>
            <a:cxnLst/>
            <a:rect l="l" t="t" r="r" b="b"/>
            <a:pathLst>
              <a:path w="726439" h="144144">
                <a:moveTo>
                  <a:pt x="399161" y="107950"/>
                </a:moveTo>
                <a:lnTo>
                  <a:pt x="327152" y="107950"/>
                </a:lnTo>
                <a:lnTo>
                  <a:pt x="363219" y="144017"/>
                </a:lnTo>
                <a:lnTo>
                  <a:pt x="399161" y="107950"/>
                </a:lnTo>
                <a:close/>
              </a:path>
              <a:path w="726439" h="144144">
                <a:moveTo>
                  <a:pt x="374904" y="47751"/>
                </a:moveTo>
                <a:lnTo>
                  <a:pt x="351409" y="47751"/>
                </a:lnTo>
                <a:lnTo>
                  <a:pt x="351409" y="107950"/>
                </a:lnTo>
                <a:lnTo>
                  <a:pt x="374904" y="107950"/>
                </a:lnTo>
                <a:lnTo>
                  <a:pt x="374904" y="47751"/>
                </a:lnTo>
                <a:close/>
              </a:path>
              <a:path w="726439" h="144144">
                <a:moveTo>
                  <a:pt x="36068" y="0"/>
                </a:moveTo>
                <a:lnTo>
                  <a:pt x="0" y="35940"/>
                </a:lnTo>
                <a:lnTo>
                  <a:pt x="36068" y="72008"/>
                </a:lnTo>
                <a:lnTo>
                  <a:pt x="36068" y="47751"/>
                </a:lnTo>
                <a:lnTo>
                  <a:pt x="714543" y="47751"/>
                </a:lnTo>
                <a:lnTo>
                  <a:pt x="726313" y="35940"/>
                </a:lnTo>
                <a:lnTo>
                  <a:pt x="714629" y="24256"/>
                </a:lnTo>
                <a:lnTo>
                  <a:pt x="36068" y="24256"/>
                </a:lnTo>
                <a:lnTo>
                  <a:pt x="36068" y="0"/>
                </a:lnTo>
                <a:close/>
              </a:path>
              <a:path w="726439" h="144144">
                <a:moveTo>
                  <a:pt x="714543" y="47751"/>
                </a:moveTo>
                <a:lnTo>
                  <a:pt x="690372" y="47751"/>
                </a:lnTo>
                <a:lnTo>
                  <a:pt x="690372" y="72008"/>
                </a:lnTo>
                <a:lnTo>
                  <a:pt x="714543" y="47751"/>
                </a:lnTo>
                <a:close/>
              </a:path>
              <a:path w="726439" h="144144">
                <a:moveTo>
                  <a:pt x="690372" y="0"/>
                </a:moveTo>
                <a:lnTo>
                  <a:pt x="690372" y="24256"/>
                </a:lnTo>
                <a:lnTo>
                  <a:pt x="714629" y="24256"/>
                </a:lnTo>
                <a:lnTo>
                  <a:pt x="690372" y="0"/>
                </a:lnTo>
                <a:close/>
              </a:path>
            </a:pathLst>
          </a:custGeom>
          <a:solidFill>
            <a:srgbClr val="C00000"/>
          </a:solidFill>
        </p:spPr>
        <p:txBody>
          <a:bodyPr wrap="square" lIns="0" tIns="0" rIns="0" bIns="0" rtlCol="0"/>
          <a:lstStyle/>
          <a:p>
            <a:endParaRPr sz="3200"/>
          </a:p>
        </p:txBody>
      </p:sp>
      <p:sp>
        <p:nvSpPr>
          <p:cNvPr id="6" name="object 16">
            <a:extLst>
              <a:ext uri="{FF2B5EF4-FFF2-40B4-BE49-F238E27FC236}">
                <a16:creationId xmlns:a16="http://schemas.microsoft.com/office/drawing/2014/main" id="{87C9D3C1-52B6-4872-ADC4-BE1A377168BF}"/>
              </a:ext>
            </a:extLst>
          </p:cNvPr>
          <p:cNvSpPr/>
          <p:nvPr/>
        </p:nvSpPr>
        <p:spPr>
          <a:xfrm>
            <a:off x="4968003" y="4041572"/>
            <a:ext cx="1291471" cy="256262"/>
          </a:xfrm>
          <a:custGeom>
            <a:avLst/>
            <a:gdLst/>
            <a:ahLst/>
            <a:cxnLst/>
            <a:rect l="l" t="t" r="r" b="b"/>
            <a:pathLst>
              <a:path w="726439" h="144144">
                <a:moveTo>
                  <a:pt x="36068" y="72009"/>
                </a:moveTo>
                <a:lnTo>
                  <a:pt x="0" y="108013"/>
                </a:lnTo>
                <a:lnTo>
                  <a:pt x="36068" y="144018"/>
                </a:lnTo>
                <a:lnTo>
                  <a:pt x="36068" y="119773"/>
                </a:lnTo>
                <a:lnTo>
                  <a:pt x="714573" y="119773"/>
                </a:lnTo>
                <a:lnTo>
                  <a:pt x="726313" y="108013"/>
                </a:lnTo>
                <a:lnTo>
                  <a:pt x="714586" y="96265"/>
                </a:lnTo>
                <a:lnTo>
                  <a:pt x="36068" y="96265"/>
                </a:lnTo>
                <a:lnTo>
                  <a:pt x="36068" y="72009"/>
                </a:lnTo>
                <a:close/>
              </a:path>
              <a:path w="726439" h="144144">
                <a:moveTo>
                  <a:pt x="714573" y="119773"/>
                </a:moveTo>
                <a:lnTo>
                  <a:pt x="690372" y="119773"/>
                </a:lnTo>
                <a:lnTo>
                  <a:pt x="690372" y="144018"/>
                </a:lnTo>
                <a:lnTo>
                  <a:pt x="714573" y="119773"/>
                </a:lnTo>
                <a:close/>
              </a:path>
              <a:path w="726439" h="144144">
                <a:moveTo>
                  <a:pt x="374904" y="36004"/>
                </a:moveTo>
                <a:lnTo>
                  <a:pt x="351409" y="36004"/>
                </a:lnTo>
                <a:lnTo>
                  <a:pt x="351409" y="96265"/>
                </a:lnTo>
                <a:lnTo>
                  <a:pt x="374904" y="96265"/>
                </a:lnTo>
                <a:lnTo>
                  <a:pt x="374904" y="36004"/>
                </a:lnTo>
                <a:close/>
              </a:path>
              <a:path w="726439" h="144144">
                <a:moveTo>
                  <a:pt x="690372" y="72009"/>
                </a:moveTo>
                <a:lnTo>
                  <a:pt x="690372" y="96265"/>
                </a:lnTo>
                <a:lnTo>
                  <a:pt x="714586" y="96265"/>
                </a:lnTo>
                <a:lnTo>
                  <a:pt x="690372" y="72009"/>
                </a:lnTo>
                <a:close/>
              </a:path>
              <a:path w="726439" h="144144">
                <a:moveTo>
                  <a:pt x="363219" y="0"/>
                </a:moveTo>
                <a:lnTo>
                  <a:pt x="327152" y="36004"/>
                </a:lnTo>
                <a:lnTo>
                  <a:pt x="399161" y="36004"/>
                </a:lnTo>
                <a:lnTo>
                  <a:pt x="363219" y="0"/>
                </a:lnTo>
                <a:close/>
              </a:path>
            </a:pathLst>
          </a:custGeom>
          <a:solidFill>
            <a:srgbClr val="C00000"/>
          </a:solidFill>
        </p:spPr>
        <p:txBody>
          <a:bodyPr wrap="square" lIns="0" tIns="0" rIns="0" bIns="0" rtlCol="0"/>
          <a:lstStyle/>
          <a:p>
            <a:endParaRPr sz="3200"/>
          </a:p>
        </p:txBody>
      </p:sp>
      <p:grpSp>
        <p:nvGrpSpPr>
          <p:cNvPr id="7" name="Agrupar 6">
            <a:extLst>
              <a:ext uri="{FF2B5EF4-FFF2-40B4-BE49-F238E27FC236}">
                <a16:creationId xmlns:a16="http://schemas.microsoft.com/office/drawing/2014/main" id="{C85C791F-8C39-499E-98ED-8E31EDBFDBFB}"/>
              </a:ext>
            </a:extLst>
          </p:cNvPr>
          <p:cNvGrpSpPr/>
          <p:nvPr/>
        </p:nvGrpSpPr>
        <p:grpSpPr>
          <a:xfrm>
            <a:off x="2272694" y="853688"/>
            <a:ext cx="6862409" cy="4543812"/>
            <a:chOff x="1754101" y="-1344859"/>
            <a:chExt cx="6862409" cy="4543812"/>
          </a:xfrm>
        </p:grpSpPr>
        <p:sp>
          <p:nvSpPr>
            <p:cNvPr id="8" name="object 4">
              <a:extLst>
                <a:ext uri="{FF2B5EF4-FFF2-40B4-BE49-F238E27FC236}">
                  <a16:creationId xmlns:a16="http://schemas.microsoft.com/office/drawing/2014/main" id="{88F032EB-0C01-410C-BF2B-ABA0B641977D}"/>
                </a:ext>
              </a:extLst>
            </p:cNvPr>
            <p:cNvSpPr/>
            <p:nvPr/>
          </p:nvSpPr>
          <p:spPr>
            <a:xfrm>
              <a:off x="1754101" y="-537468"/>
              <a:ext cx="807169" cy="1399846"/>
            </a:xfrm>
            <a:custGeom>
              <a:avLst/>
              <a:gdLst/>
              <a:ahLst/>
              <a:cxnLst/>
              <a:rect l="l" t="t" r="r" b="b"/>
              <a:pathLst>
                <a:path w="454025" h="787400">
                  <a:moveTo>
                    <a:pt x="340233" y="0"/>
                  </a:moveTo>
                  <a:lnTo>
                    <a:pt x="340233" y="56642"/>
                  </a:lnTo>
                  <a:lnTo>
                    <a:pt x="305286" y="72796"/>
                  </a:lnTo>
                  <a:lnTo>
                    <a:pt x="271741" y="92890"/>
                  </a:lnTo>
                  <a:lnTo>
                    <a:pt x="239691" y="116722"/>
                  </a:lnTo>
                  <a:lnTo>
                    <a:pt x="209229" y="144095"/>
                  </a:lnTo>
                  <a:lnTo>
                    <a:pt x="180448" y="174806"/>
                  </a:lnTo>
                  <a:lnTo>
                    <a:pt x="153433" y="208667"/>
                  </a:lnTo>
                  <a:lnTo>
                    <a:pt x="128300" y="245445"/>
                  </a:lnTo>
                  <a:lnTo>
                    <a:pt x="105120" y="284973"/>
                  </a:lnTo>
                  <a:lnTo>
                    <a:pt x="83991" y="327040"/>
                  </a:lnTo>
                  <a:lnTo>
                    <a:pt x="65008" y="371446"/>
                  </a:lnTo>
                  <a:lnTo>
                    <a:pt x="48263" y="417991"/>
                  </a:lnTo>
                  <a:lnTo>
                    <a:pt x="33849" y="466475"/>
                  </a:lnTo>
                  <a:lnTo>
                    <a:pt x="21860" y="516698"/>
                  </a:lnTo>
                  <a:lnTo>
                    <a:pt x="12387" y="568459"/>
                  </a:lnTo>
                  <a:lnTo>
                    <a:pt x="5524" y="621559"/>
                  </a:lnTo>
                  <a:lnTo>
                    <a:pt x="1364" y="675798"/>
                  </a:lnTo>
                  <a:lnTo>
                    <a:pt x="0" y="730975"/>
                  </a:lnTo>
                  <a:lnTo>
                    <a:pt x="1524" y="786892"/>
                  </a:lnTo>
                  <a:lnTo>
                    <a:pt x="6258" y="728534"/>
                  </a:lnTo>
                  <a:lnTo>
                    <a:pt x="14074" y="671670"/>
                  </a:lnTo>
                  <a:lnTo>
                    <a:pt x="24849" y="616524"/>
                  </a:lnTo>
                  <a:lnTo>
                    <a:pt x="38460" y="563317"/>
                  </a:lnTo>
                  <a:lnTo>
                    <a:pt x="54785" y="512275"/>
                  </a:lnTo>
                  <a:lnTo>
                    <a:pt x="73700" y="463621"/>
                  </a:lnTo>
                  <a:lnTo>
                    <a:pt x="95082" y="417577"/>
                  </a:lnTo>
                  <a:lnTo>
                    <a:pt x="118810" y="374368"/>
                  </a:lnTo>
                  <a:lnTo>
                    <a:pt x="144759" y="334218"/>
                  </a:lnTo>
                  <a:lnTo>
                    <a:pt x="172807" y="297349"/>
                  </a:lnTo>
                  <a:lnTo>
                    <a:pt x="202831" y="263985"/>
                  </a:lnTo>
                  <a:lnTo>
                    <a:pt x="234709" y="234350"/>
                  </a:lnTo>
                  <a:lnTo>
                    <a:pt x="268336" y="208656"/>
                  </a:lnTo>
                  <a:lnTo>
                    <a:pt x="303532" y="187160"/>
                  </a:lnTo>
                  <a:lnTo>
                    <a:pt x="340233" y="170053"/>
                  </a:lnTo>
                  <a:lnTo>
                    <a:pt x="387744" y="170053"/>
                  </a:lnTo>
                  <a:lnTo>
                    <a:pt x="453644" y="91313"/>
                  </a:lnTo>
                  <a:lnTo>
                    <a:pt x="340233" y="0"/>
                  </a:lnTo>
                  <a:close/>
                </a:path>
                <a:path w="454025" h="787400">
                  <a:moveTo>
                    <a:pt x="387744" y="170053"/>
                  </a:moveTo>
                  <a:lnTo>
                    <a:pt x="340233" y="170053"/>
                  </a:lnTo>
                  <a:lnTo>
                    <a:pt x="340233" y="226822"/>
                  </a:lnTo>
                  <a:lnTo>
                    <a:pt x="387744" y="170053"/>
                  </a:lnTo>
                  <a:close/>
                </a:path>
              </a:pathLst>
            </a:custGeom>
            <a:solidFill>
              <a:srgbClr val="FFFFFF"/>
            </a:solidFill>
          </p:spPr>
          <p:txBody>
            <a:bodyPr wrap="square" lIns="0" tIns="0" rIns="0" bIns="0" rtlCol="0"/>
            <a:lstStyle/>
            <a:p>
              <a:endParaRPr sz="3200"/>
            </a:p>
          </p:txBody>
        </p:sp>
        <p:sp>
          <p:nvSpPr>
            <p:cNvPr id="9" name="object 5">
              <a:extLst>
                <a:ext uri="{FF2B5EF4-FFF2-40B4-BE49-F238E27FC236}">
                  <a16:creationId xmlns:a16="http://schemas.microsoft.com/office/drawing/2014/main" id="{BC86D317-2818-49CA-8522-DF3F32FC09BA}"/>
                </a:ext>
              </a:extLst>
            </p:cNvPr>
            <p:cNvSpPr/>
            <p:nvPr/>
          </p:nvSpPr>
          <p:spPr>
            <a:xfrm>
              <a:off x="1754147" y="760781"/>
              <a:ext cx="807169" cy="1439358"/>
            </a:xfrm>
            <a:custGeom>
              <a:avLst/>
              <a:gdLst/>
              <a:ahLst/>
              <a:cxnLst/>
              <a:rect l="l" t="t" r="r" b="b"/>
              <a:pathLst>
                <a:path w="454025" h="809625">
                  <a:moveTo>
                    <a:pt x="0" y="0"/>
                  </a:moveTo>
                  <a:lnTo>
                    <a:pt x="0" y="113411"/>
                  </a:lnTo>
                  <a:lnTo>
                    <a:pt x="1503" y="170461"/>
                  </a:lnTo>
                  <a:lnTo>
                    <a:pt x="5937" y="226242"/>
                  </a:lnTo>
                  <a:lnTo>
                    <a:pt x="13184" y="280574"/>
                  </a:lnTo>
                  <a:lnTo>
                    <a:pt x="23127" y="333278"/>
                  </a:lnTo>
                  <a:lnTo>
                    <a:pt x="35650" y="384175"/>
                  </a:lnTo>
                  <a:lnTo>
                    <a:pt x="50635" y="433085"/>
                  </a:lnTo>
                  <a:lnTo>
                    <a:pt x="67967" y="479830"/>
                  </a:lnTo>
                  <a:lnTo>
                    <a:pt x="87527" y="524231"/>
                  </a:lnTo>
                  <a:lnTo>
                    <a:pt x="109200" y="566109"/>
                  </a:lnTo>
                  <a:lnTo>
                    <a:pt x="132868" y="605285"/>
                  </a:lnTo>
                  <a:lnTo>
                    <a:pt x="158416" y="641579"/>
                  </a:lnTo>
                  <a:lnTo>
                    <a:pt x="185725" y="674813"/>
                  </a:lnTo>
                  <a:lnTo>
                    <a:pt x="214680" y="704807"/>
                  </a:lnTo>
                  <a:lnTo>
                    <a:pt x="245163" y="731383"/>
                  </a:lnTo>
                  <a:lnTo>
                    <a:pt x="277057" y="754362"/>
                  </a:lnTo>
                  <a:lnTo>
                    <a:pt x="310247" y="773564"/>
                  </a:lnTo>
                  <a:lnTo>
                    <a:pt x="380043" y="799923"/>
                  </a:lnTo>
                  <a:lnTo>
                    <a:pt x="453618" y="809028"/>
                  </a:lnTo>
                  <a:lnTo>
                    <a:pt x="453618" y="695617"/>
                  </a:lnTo>
                  <a:lnTo>
                    <a:pt x="416417" y="693311"/>
                  </a:lnTo>
                  <a:lnTo>
                    <a:pt x="380043" y="686512"/>
                  </a:lnTo>
                  <a:lnTo>
                    <a:pt x="310247" y="660152"/>
                  </a:lnTo>
                  <a:lnTo>
                    <a:pt x="277057" y="640949"/>
                  </a:lnTo>
                  <a:lnTo>
                    <a:pt x="245163" y="617970"/>
                  </a:lnTo>
                  <a:lnTo>
                    <a:pt x="214680" y="591393"/>
                  </a:lnTo>
                  <a:lnTo>
                    <a:pt x="185725" y="561398"/>
                  </a:lnTo>
                  <a:lnTo>
                    <a:pt x="158416" y="528164"/>
                  </a:lnTo>
                  <a:lnTo>
                    <a:pt x="132868" y="491869"/>
                  </a:lnTo>
                  <a:lnTo>
                    <a:pt x="109200" y="452693"/>
                  </a:lnTo>
                  <a:lnTo>
                    <a:pt x="87527" y="410815"/>
                  </a:lnTo>
                  <a:lnTo>
                    <a:pt x="67967" y="366414"/>
                  </a:lnTo>
                  <a:lnTo>
                    <a:pt x="50635" y="319668"/>
                  </a:lnTo>
                  <a:lnTo>
                    <a:pt x="35650" y="270758"/>
                  </a:lnTo>
                  <a:lnTo>
                    <a:pt x="23127" y="219862"/>
                  </a:lnTo>
                  <a:lnTo>
                    <a:pt x="13184" y="167159"/>
                  </a:lnTo>
                  <a:lnTo>
                    <a:pt x="5937" y="112828"/>
                  </a:lnTo>
                  <a:lnTo>
                    <a:pt x="1503" y="57049"/>
                  </a:lnTo>
                  <a:lnTo>
                    <a:pt x="0" y="0"/>
                  </a:lnTo>
                  <a:close/>
                </a:path>
              </a:pathLst>
            </a:custGeom>
            <a:solidFill>
              <a:srgbClr val="CDCDCD"/>
            </a:solidFill>
          </p:spPr>
          <p:txBody>
            <a:bodyPr wrap="square" lIns="0" tIns="0" rIns="0" bIns="0" rtlCol="0"/>
            <a:lstStyle/>
            <a:p>
              <a:endParaRPr sz="3200"/>
            </a:p>
          </p:txBody>
        </p:sp>
        <p:sp>
          <p:nvSpPr>
            <p:cNvPr id="10" name="object 7">
              <a:extLst>
                <a:ext uri="{FF2B5EF4-FFF2-40B4-BE49-F238E27FC236}">
                  <a16:creationId xmlns:a16="http://schemas.microsoft.com/office/drawing/2014/main" id="{F8925018-79C6-4AC1-8139-263643A58992}"/>
                </a:ext>
              </a:extLst>
            </p:cNvPr>
            <p:cNvSpPr/>
            <p:nvPr/>
          </p:nvSpPr>
          <p:spPr>
            <a:xfrm>
              <a:off x="7809341" y="824677"/>
              <a:ext cx="807169" cy="1337756"/>
            </a:xfrm>
            <a:custGeom>
              <a:avLst/>
              <a:gdLst/>
              <a:ahLst/>
              <a:cxnLst/>
              <a:rect l="l" t="t" r="r" b="b"/>
              <a:pathLst>
                <a:path w="454025" h="752475">
                  <a:moveTo>
                    <a:pt x="113411" y="525310"/>
                  </a:moveTo>
                  <a:lnTo>
                    <a:pt x="0" y="659676"/>
                  </a:lnTo>
                  <a:lnTo>
                    <a:pt x="113411" y="752144"/>
                  </a:lnTo>
                  <a:lnTo>
                    <a:pt x="113411" y="695439"/>
                  </a:lnTo>
                  <a:lnTo>
                    <a:pt x="150505" y="679050"/>
                  </a:lnTo>
                  <a:lnTo>
                    <a:pt x="186006" y="658457"/>
                  </a:lnTo>
                  <a:lnTo>
                    <a:pt x="219804" y="633889"/>
                  </a:lnTo>
                  <a:lnTo>
                    <a:pt x="251787" y="605573"/>
                  </a:lnTo>
                  <a:lnTo>
                    <a:pt x="274029" y="582015"/>
                  </a:lnTo>
                  <a:lnTo>
                    <a:pt x="113411" y="582015"/>
                  </a:lnTo>
                  <a:lnTo>
                    <a:pt x="113411" y="525310"/>
                  </a:lnTo>
                  <a:close/>
                </a:path>
                <a:path w="454025" h="752475">
                  <a:moveTo>
                    <a:pt x="451993" y="0"/>
                  </a:moveTo>
                  <a:lnTo>
                    <a:pt x="447121" y="55120"/>
                  </a:lnTo>
                  <a:lnTo>
                    <a:pt x="439191" y="108816"/>
                  </a:lnTo>
                  <a:lnTo>
                    <a:pt x="428326" y="160879"/>
                  </a:lnTo>
                  <a:lnTo>
                    <a:pt x="414647" y="211099"/>
                  </a:lnTo>
                  <a:lnTo>
                    <a:pt x="398276" y="259266"/>
                  </a:lnTo>
                  <a:lnTo>
                    <a:pt x="379336" y="305171"/>
                  </a:lnTo>
                  <a:lnTo>
                    <a:pt x="357949" y="348606"/>
                  </a:lnTo>
                  <a:lnTo>
                    <a:pt x="334237" y="389361"/>
                  </a:lnTo>
                  <a:lnTo>
                    <a:pt x="308322" y="427225"/>
                  </a:lnTo>
                  <a:lnTo>
                    <a:pt x="280326" y="461992"/>
                  </a:lnTo>
                  <a:lnTo>
                    <a:pt x="250372" y="493450"/>
                  </a:lnTo>
                  <a:lnTo>
                    <a:pt x="218581" y="521390"/>
                  </a:lnTo>
                  <a:lnTo>
                    <a:pt x="185075" y="545604"/>
                  </a:lnTo>
                  <a:lnTo>
                    <a:pt x="149978" y="565882"/>
                  </a:lnTo>
                  <a:lnTo>
                    <a:pt x="113411" y="582015"/>
                  </a:lnTo>
                  <a:lnTo>
                    <a:pt x="274029" y="582015"/>
                  </a:lnTo>
                  <a:lnTo>
                    <a:pt x="309866" y="538607"/>
                  </a:lnTo>
                  <a:lnTo>
                    <a:pt x="335741" y="500413"/>
                  </a:lnTo>
                  <a:lnTo>
                    <a:pt x="359357" y="459382"/>
                  </a:lnTo>
                  <a:lnTo>
                    <a:pt x="380604" y="415741"/>
                  </a:lnTo>
                  <a:lnTo>
                    <a:pt x="399372" y="369718"/>
                  </a:lnTo>
                  <a:lnTo>
                    <a:pt x="415549" y="321542"/>
                  </a:lnTo>
                  <a:lnTo>
                    <a:pt x="429024" y="271439"/>
                  </a:lnTo>
                  <a:lnTo>
                    <a:pt x="439686" y="219637"/>
                  </a:lnTo>
                  <a:lnTo>
                    <a:pt x="447425" y="166365"/>
                  </a:lnTo>
                  <a:lnTo>
                    <a:pt x="452130" y="111849"/>
                  </a:lnTo>
                  <a:lnTo>
                    <a:pt x="453689" y="56318"/>
                  </a:lnTo>
                  <a:lnTo>
                    <a:pt x="451993" y="0"/>
                  </a:lnTo>
                  <a:close/>
                </a:path>
              </a:pathLst>
            </a:custGeom>
            <a:solidFill>
              <a:srgbClr val="FFFFFF"/>
            </a:solidFill>
          </p:spPr>
          <p:txBody>
            <a:bodyPr wrap="square" lIns="0" tIns="0" rIns="0" bIns="0" rtlCol="0"/>
            <a:lstStyle/>
            <a:p>
              <a:endParaRPr sz="3200"/>
            </a:p>
          </p:txBody>
        </p:sp>
        <p:sp>
          <p:nvSpPr>
            <p:cNvPr id="11" name="object 8">
              <a:extLst>
                <a:ext uri="{FF2B5EF4-FFF2-40B4-BE49-F238E27FC236}">
                  <a16:creationId xmlns:a16="http://schemas.microsoft.com/office/drawing/2014/main" id="{4F21124C-20A3-4E22-937F-C696ABED374F}"/>
                </a:ext>
              </a:extLst>
            </p:cNvPr>
            <p:cNvSpPr/>
            <p:nvPr/>
          </p:nvSpPr>
          <p:spPr>
            <a:xfrm>
              <a:off x="7809341" y="-448736"/>
              <a:ext cx="807169" cy="1375010"/>
            </a:xfrm>
            <a:custGeom>
              <a:avLst/>
              <a:gdLst/>
              <a:ahLst/>
              <a:cxnLst/>
              <a:rect l="l" t="t" r="r" b="b"/>
              <a:pathLst>
                <a:path w="454025" h="773430">
                  <a:moveTo>
                    <a:pt x="0" y="0"/>
                  </a:moveTo>
                  <a:lnTo>
                    <a:pt x="0" y="113411"/>
                  </a:lnTo>
                  <a:lnTo>
                    <a:pt x="39146" y="115831"/>
                  </a:lnTo>
                  <a:lnTo>
                    <a:pt x="77367" y="122962"/>
                  </a:lnTo>
                  <a:lnTo>
                    <a:pt x="114526" y="134604"/>
                  </a:lnTo>
                  <a:lnTo>
                    <a:pt x="150488" y="150561"/>
                  </a:lnTo>
                  <a:lnTo>
                    <a:pt x="185115" y="170634"/>
                  </a:lnTo>
                  <a:lnTo>
                    <a:pt x="218273" y="194625"/>
                  </a:lnTo>
                  <a:lnTo>
                    <a:pt x="249825" y="222336"/>
                  </a:lnTo>
                  <a:lnTo>
                    <a:pt x="279635" y="253570"/>
                  </a:lnTo>
                  <a:lnTo>
                    <a:pt x="307567" y="288129"/>
                  </a:lnTo>
                  <a:lnTo>
                    <a:pt x="333484" y="325815"/>
                  </a:lnTo>
                  <a:lnTo>
                    <a:pt x="357251" y="366429"/>
                  </a:lnTo>
                  <a:lnTo>
                    <a:pt x="378732" y="409775"/>
                  </a:lnTo>
                  <a:lnTo>
                    <a:pt x="397790" y="455654"/>
                  </a:lnTo>
                  <a:lnTo>
                    <a:pt x="414289" y="503869"/>
                  </a:lnTo>
                  <a:lnTo>
                    <a:pt x="428094" y="554221"/>
                  </a:lnTo>
                  <a:lnTo>
                    <a:pt x="439068" y="606513"/>
                  </a:lnTo>
                  <a:lnTo>
                    <a:pt x="447075" y="660547"/>
                  </a:lnTo>
                  <a:lnTo>
                    <a:pt x="451979" y="716125"/>
                  </a:lnTo>
                  <a:lnTo>
                    <a:pt x="453644" y="773049"/>
                  </a:lnTo>
                  <a:lnTo>
                    <a:pt x="453644" y="659638"/>
                  </a:lnTo>
                  <a:lnTo>
                    <a:pt x="451979" y="602714"/>
                  </a:lnTo>
                  <a:lnTo>
                    <a:pt x="447075" y="547136"/>
                  </a:lnTo>
                  <a:lnTo>
                    <a:pt x="439068" y="493102"/>
                  </a:lnTo>
                  <a:lnTo>
                    <a:pt x="428094" y="440810"/>
                  </a:lnTo>
                  <a:lnTo>
                    <a:pt x="414289" y="390458"/>
                  </a:lnTo>
                  <a:lnTo>
                    <a:pt x="397790" y="342243"/>
                  </a:lnTo>
                  <a:lnTo>
                    <a:pt x="378732" y="296364"/>
                  </a:lnTo>
                  <a:lnTo>
                    <a:pt x="357251" y="253018"/>
                  </a:lnTo>
                  <a:lnTo>
                    <a:pt x="333484" y="212404"/>
                  </a:lnTo>
                  <a:lnTo>
                    <a:pt x="307567" y="174718"/>
                  </a:lnTo>
                  <a:lnTo>
                    <a:pt x="279635" y="140159"/>
                  </a:lnTo>
                  <a:lnTo>
                    <a:pt x="249825" y="108925"/>
                  </a:lnTo>
                  <a:lnTo>
                    <a:pt x="218273" y="81214"/>
                  </a:lnTo>
                  <a:lnTo>
                    <a:pt x="185115" y="57223"/>
                  </a:lnTo>
                  <a:lnTo>
                    <a:pt x="150488" y="37150"/>
                  </a:lnTo>
                  <a:lnTo>
                    <a:pt x="114526" y="21193"/>
                  </a:lnTo>
                  <a:lnTo>
                    <a:pt x="77367" y="9551"/>
                  </a:lnTo>
                  <a:lnTo>
                    <a:pt x="39146" y="2420"/>
                  </a:lnTo>
                  <a:lnTo>
                    <a:pt x="0" y="0"/>
                  </a:lnTo>
                  <a:close/>
                </a:path>
              </a:pathLst>
            </a:custGeom>
            <a:solidFill>
              <a:srgbClr val="CDCDCD"/>
            </a:solidFill>
          </p:spPr>
          <p:txBody>
            <a:bodyPr wrap="square" lIns="0" tIns="0" rIns="0" bIns="0" rtlCol="0"/>
            <a:lstStyle/>
            <a:p>
              <a:endParaRPr sz="3200"/>
            </a:p>
          </p:txBody>
        </p:sp>
        <p:sp>
          <p:nvSpPr>
            <p:cNvPr id="12" name="object 11">
              <a:extLst>
                <a:ext uri="{FF2B5EF4-FFF2-40B4-BE49-F238E27FC236}">
                  <a16:creationId xmlns:a16="http://schemas.microsoft.com/office/drawing/2014/main" id="{65AF2201-4DCB-48FB-8F2F-C9387F434933}"/>
                </a:ext>
              </a:extLst>
            </p:cNvPr>
            <p:cNvSpPr/>
            <p:nvPr/>
          </p:nvSpPr>
          <p:spPr>
            <a:xfrm>
              <a:off x="3328698" y="-1344859"/>
              <a:ext cx="1772386" cy="703310"/>
            </a:xfrm>
            <a:custGeom>
              <a:avLst/>
              <a:gdLst/>
              <a:ahLst/>
              <a:cxnLst/>
              <a:rect l="l" t="t" r="r" b="b"/>
              <a:pathLst>
                <a:path w="996950" h="395605">
                  <a:moveTo>
                    <a:pt x="996822" y="0"/>
                  </a:moveTo>
                  <a:lnTo>
                    <a:pt x="898016" y="0"/>
                  </a:lnTo>
                  <a:lnTo>
                    <a:pt x="833887" y="992"/>
                  </a:lnTo>
                  <a:lnTo>
                    <a:pt x="770974" y="3923"/>
                  </a:lnTo>
                  <a:lnTo>
                    <a:pt x="709429" y="8728"/>
                  </a:lnTo>
                  <a:lnTo>
                    <a:pt x="649405" y="15338"/>
                  </a:lnTo>
                  <a:lnTo>
                    <a:pt x="591053" y="23688"/>
                  </a:lnTo>
                  <a:lnTo>
                    <a:pt x="534526" y="33709"/>
                  </a:lnTo>
                  <a:lnTo>
                    <a:pt x="479976" y="45336"/>
                  </a:lnTo>
                  <a:lnTo>
                    <a:pt x="427554" y="58501"/>
                  </a:lnTo>
                  <a:lnTo>
                    <a:pt x="377412" y="73138"/>
                  </a:lnTo>
                  <a:lnTo>
                    <a:pt x="329703" y="89179"/>
                  </a:lnTo>
                  <a:lnTo>
                    <a:pt x="284578" y="106558"/>
                  </a:lnTo>
                  <a:lnTo>
                    <a:pt x="242190" y="125208"/>
                  </a:lnTo>
                  <a:lnTo>
                    <a:pt x="202690" y="145061"/>
                  </a:lnTo>
                  <a:lnTo>
                    <a:pt x="166231" y="166052"/>
                  </a:lnTo>
                  <a:lnTo>
                    <a:pt x="132964" y="188113"/>
                  </a:lnTo>
                  <a:lnTo>
                    <a:pt x="76616" y="235177"/>
                  </a:lnTo>
                  <a:lnTo>
                    <a:pt x="34862" y="285719"/>
                  </a:lnTo>
                  <a:lnTo>
                    <a:pt x="8918" y="339204"/>
                  </a:lnTo>
                  <a:lnTo>
                    <a:pt x="0" y="395097"/>
                  </a:lnTo>
                  <a:lnTo>
                    <a:pt x="98806" y="395097"/>
                  </a:lnTo>
                  <a:lnTo>
                    <a:pt x="101060" y="366883"/>
                  </a:lnTo>
                  <a:lnTo>
                    <a:pt x="107724" y="339204"/>
                  </a:lnTo>
                  <a:lnTo>
                    <a:pt x="133668" y="285719"/>
                  </a:lnTo>
                  <a:lnTo>
                    <a:pt x="175422" y="235177"/>
                  </a:lnTo>
                  <a:lnTo>
                    <a:pt x="231770" y="188113"/>
                  </a:lnTo>
                  <a:lnTo>
                    <a:pt x="265037" y="166052"/>
                  </a:lnTo>
                  <a:lnTo>
                    <a:pt x="301496" y="145061"/>
                  </a:lnTo>
                  <a:lnTo>
                    <a:pt x="340996" y="125208"/>
                  </a:lnTo>
                  <a:lnTo>
                    <a:pt x="383384" y="106558"/>
                  </a:lnTo>
                  <a:lnTo>
                    <a:pt x="428509" y="89179"/>
                  </a:lnTo>
                  <a:lnTo>
                    <a:pt x="476218" y="73138"/>
                  </a:lnTo>
                  <a:lnTo>
                    <a:pt x="526360" y="58501"/>
                  </a:lnTo>
                  <a:lnTo>
                    <a:pt x="578782" y="45336"/>
                  </a:lnTo>
                  <a:lnTo>
                    <a:pt x="633332" y="33709"/>
                  </a:lnTo>
                  <a:lnTo>
                    <a:pt x="689859" y="23688"/>
                  </a:lnTo>
                  <a:lnTo>
                    <a:pt x="748211" y="15338"/>
                  </a:lnTo>
                  <a:lnTo>
                    <a:pt x="808235" y="8728"/>
                  </a:lnTo>
                  <a:lnTo>
                    <a:pt x="869780" y="3923"/>
                  </a:lnTo>
                  <a:lnTo>
                    <a:pt x="932693" y="992"/>
                  </a:lnTo>
                  <a:lnTo>
                    <a:pt x="996822" y="0"/>
                  </a:lnTo>
                  <a:close/>
                </a:path>
              </a:pathLst>
            </a:custGeom>
            <a:solidFill>
              <a:srgbClr val="CDCDCD"/>
            </a:solidFill>
          </p:spPr>
          <p:txBody>
            <a:bodyPr wrap="square" lIns="0" tIns="0" rIns="0" bIns="0" rtlCol="0"/>
            <a:lstStyle/>
            <a:p>
              <a:endParaRPr sz="3200"/>
            </a:p>
          </p:txBody>
        </p:sp>
        <p:sp>
          <p:nvSpPr>
            <p:cNvPr id="13" name="object 17">
              <a:extLst>
                <a:ext uri="{FF2B5EF4-FFF2-40B4-BE49-F238E27FC236}">
                  <a16:creationId xmlns:a16="http://schemas.microsoft.com/office/drawing/2014/main" id="{8D1E027B-F2F0-4423-8ADA-DFB0ED040A98}"/>
                </a:ext>
              </a:extLst>
            </p:cNvPr>
            <p:cNvSpPr/>
            <p:nvPr/>
          </p:nvSpPr>
          <p:spPr>
            <a:xfrm>
              <a:off x="3379503" y="2495643"/>
              <a:ext cx="1721585" cy="703310"/>
            </a:xfrm>
            <a:custGeom>
              <a:avLst/>
              <a:gdLst/>
              <a:ahLst/>
              <a:cxnLst/>
              <a:rect l="l" t="t" r="r" b="b"/>
              <a:pathLst>
                <a:path w="968375" h="395605">
                  <a:moveTo>
                    <a:pt x="148208" y="98780"/>
                  </a:moveTo>
                  <a:lnTo>
                    <a:pt x="49402" y="98780"/>
                  </a:lnTo>
                  <a:lnTo>
                    <a:pt x="66542" y="124421"/>
                  </a:lnTo>
                  <a:lnTo>
                    <a:pt x="111544" y="173118"/>
                  </a:lnTo>
                  <a:lnTo>
                    <a:pt x="169829" y="218040"/>
                  </a:lnTo>
                  <a:lnTo>
                    <a:pt x="203572" y="238963"/>
                  </a:lnTo>
                  <a:lnTo>
                    <a:pt x="240180" y="258795"/>
                  </a:lnTo>
                  <a:lnTo>
                    <a:pt x="279500" y="277489"/>
                  </a:lnTo>
                  <a:lnTo>
                    <a:pt x="321380" y="294994"/>
                  </a:lnTo>
                  <a:lnTo>
                    <a:pt x="365668" y="311261"/>
                  </a:lnTo>
                  <a:lnTo>
                    <a:pt x="412211" y="326242"/>
                  </a:lnTo>
                  <a:lnTo>
                    <a:pt x="460859" y="339888"/>
                  </a:lnTo>
                  <a:lnTo>
                    <a:pt x="511458" y="352150"/>
                  </a:lnTo>
                  <a:lnTo>
                    <a:pt x="563856" y="362979"/>
                  </a:lnTo>
                  <a:lnTo>
                    <a:pt x="617902" y="372325"/>
                  </a:lnTo>
                  <a:lnTo>
                    <a:pt x="673442" y="380141"/>
                  </a:lnTo>
                  <a:lnTo>
                    <a:pt x="730326" y="386376"/>
                  </a:lnTo>
                  <a:lnTo>
                    <a:pt x="788400" y="390982"/>
                  </a:lnTo>
                  <a:lnTo>
                    <a:pt x="847514" y="393911"/>
                  </a:lnTo>
                  <a:lnTo>
                    <a:pt x="907513" y="395112"/>
                  </a:lnTo>
                  <a:lnTo>
                    <a:pt x="968247" y="394538"/>
                  </a:lnTo>
                  <a:lnTo>
                    <a:pt x="903734" y="391950"/>
                  </a:lnTo>
                  <a:lnTo>
                    <a:pt x="840491" y="387387"/>
                  </a:lnTo>
                  <a:lnTo>
                    <a:pt x="778696" y="380914"/>
                  </a:lnTo>
                  <a:lnTo>
                    <a:pt x="718531" y="372596"/>
                  </a:lnTo>
                  <a:lnTo>
                    <a:pt x="660175" y="362498"/>
                  </a:lnTo>
                  <a:lnTo>
                    <a:pt x="603809" y="350685"/>
                  </a:lnTo>
                  <a:lnTo>
                    <a:pt x="549613" y="337222"/>
                  </a:lnTo>
                  <a:lnTo>
                    <a:pt x="497768" y="322173"/>
                  </a:lnTo>
                  <a:lnTo>
                    <a:pt x="448452" y="305604"/>
                  </a:lnTo>
                  <a:lnTo>
                    <a:pt x="401848" y="287580"/>
                  </a:lnTo>
                  <a:lnTo>
                    <a:pt x="358133" y="268165"/>
                  </a:lnTo>
                  <a:lnTo>
                    <a:pt x="317490" y="247425"/>
                  </a:lnTo>
                  <a:lnTo>
                    <a:pt x="280098" y="225424"/>
                  </a:lnTo>
                  <a:lnTo>
                    <a:pt x="246137" y="202227"/>
                  </a:lnTo>
                  <a:lnTo>
                    <a:pt x="215787" y="177899"/>
                  </a:lnTo>
                  <a:lnTo>
                    <a:pt x="166643" y="126111"/>
                  </a:lnTo>
                  <a:lnTo>
                    <a:pt x="148208" y="98780"/>
                  </a:lnTo>
                  <a:close/>
                </a:path>
                <a:path w="968375" h="395605">
                  <a:moveTo>
                    <a:pt x="70231" y="0"/>
                  </a:moveTo>
                  <a:lnTo>
                    <a:pt x="0" y="98780"/>
                  </a:lnTo>
                  <a:lnTo>
                    <a:pt x="197612" y="98780"/>
                  </a:lnTo>
                  <a:lnTo>
                    <a:pt x="70231" y="0"/>
                  </a:lnTo>
                  <a:close/>
                </a:path>
              </a:pathLst>
            </a:custGeom>
            <a:solidFill>
              <a:srgbClr val="FFFFFF"/>
            </a:solidFill>
          </p:spPr>
          <p:txBody>
            <a:bodyPr wrap="square" lIns="0" tIns="0" rIns="0" bIns="0" rtlCol="0"/>
            <a:lstStyle/>
            <a:p>
              <a:endParaRPr sz="3200"/>
            </a:p>
          </p:txBody>
        </p:sp>
        <p:sp>
          <p:nvSpPr>
            <p:cNvPr id="14" name="object 18">
              <a:extLst>
                <a:ext uri="{FF2B5EF4-FFF2-40B4-BE49-F238E27FC236}">
                  <a16:creationId xmlns:a16="http://schemas.microsoft.com/office/drawing/2014/main" id="{3B524A9A-6198-47A5-9BEA-8EEDB086B643}"/>
                </a:ext>
              </a:extLst>
            </p:cNvPr>
            <p:cNvSpPr/>
            <p:nvPr/>
          </p:nvSpPr>
          <p:spPr>
            <a:xfrm>
              <a:off x="5013029" y="2495643"/>
              <a:ext cx="1772386" cy="703310"/>
            </a:xfrm>
            <a:custGeom>
              <a:avLst/>
              <a:gdLst/>
              <a:ahLst/>
              <a:cxnLst/>
              <a:rect l="l" t="t" r="r" b="b"/>
              <a:pathLst>
                <a:path w="996950" h="395605">
                  <a:moveTo>
                    <a:pt x="996822" y="0"/>
                  </a:moveTo>
                  <a:lnTo>
                    <a:pt x="898017" y="0"/>
                  </a:lnTo>
                  <a:lnTo>
                    <a:pt x="895762" y="28218"/>
                  </a:lnTo>
                  <a:lnTo>
                    <a:pt x="889101" y="55901"/>
                  </a:lnTo>
                  <a:lnTo>
                    <a:pt x="863164" y="109394"/>
                  </a:lnTo>
                  <a:lnTo>
                    <a:pt x="821419" y="159942"/>
                  </a:lnTo>
                  <a:lnTo>
                    <a:pt x="765082" y="207011"/>
                  </a:lnTo>
                  <a:lnTo>
                    <a:pt x="731821" y="229074"/>
                  </a:lnTo>
                  <a:lnTo>
                    <a:pt x="695367" y="250066"/>
                  </a:lnTo>
                  <a:lnTo>
                    <a:pt x="655872" y="269921"/>
                  </a:lnTo>
                  <a:lnTo>
                    <a:pt x="613488" y="288572"/>
                  </a:lnTo>
                  <a:lnTo>
                    <a:pt x="568366" y="305952"/>
                  </a:lnTo>
                  <a:lnTo>
                    <a:pt x="520659" y="321994"/>
                  </a:lnTo>
                  <a:lnTo>
                    <a:pt x="470519" y="336631"/>
                  </a:lnTo>
                  <a:lnTo>
                    <a:pt x="418096" y="349797"/>
                  </a:lnTo>
                  <a:lnTo>
                    <a:pt x="363544" y="361424"/>
                  </a:lnTo>
                  <a:lnTo>
                    <a:pt x="307013" y="371446"/>
                  </a:lnTo>
                  <a:lnTo>
                    <a:pt x="248656" y="379795"/>
                  </a:lnTo>
                  <a:lnTo>
                    <a:pt x="188624" y="386406"/>
                  </a:lnTo>
                  <a:lnTo>
                    <a:pt x="127070" y="391211"/>
                  </a:lnTo>
                  <a:lnTo>
                    <a:pt x="64144" y="394142"/>
                  </a:lnTo>
                  <a:lnTo>
                    <a:pt x="0" y="395135"/>
                  </a:lnTo>
                  <a:lnTo>
                    <a:pt x="98806" y="395135"/>
                  </a:lnTo>
                  <a:lnTo>
                    <a:pt x="162935" y="394142"/>
                  </a:lnTo>
                  <a:lnTo>
                    <a:pt x="225848" y="391211"/>
                  </a:lnTo>
                  <a:lnTo>
                    <a:pt x="287393" y="386406"/>
                  </a:lnTo>
                  <a:lnTo>
                    <a:pt x="347417" y="379795"/>
                  </a:lnTo>
                  <a:lnTo>
                    <a:pt x="405769" y="371446"/>
                  </a:lnTo>
                  <a:lnTo>
                    <a:pt x="462296" y="361424"/>
                  </a:lnTo>
                  <a:lnTo>
                    <a:pt x="516846" y="349797"/>
                  </a:lnTo>
                  <a:lnTo>
                    <a:pt x="569268" y="336631"/>
                  </a:lnTo>
                  <a:lnTo>
                    <a:pt x="619410" y="321994"/>
                  </a:lnTo>
                  <a:lnTo>
                    <a:pt x="667119" y="305952"/>
                  </a:lnTo>
                  <a:lnTo>
                    <a:pt x="712244" y="288572"/>
                  </a:lnTo>
                  <a:lnTo>
                    <a:pt x="754632" y="269921"/>
                  </a:lnTo>
                  <a:lnTo>
                    <a:pt x="794132" y="250066"/>
                  </a:lnTo>
                  <a:lnTo>
                    <a:pt x="830591" y="229074"/>
                  </a:lnTo>
                  <a:lnTo>
                    <a:pt x="863858" y="207011"/>
                  </a:lnTo>
                  <a:lnTo>
                    <a:pt x="920206" y="159942"/>
                  </a:lnTo>
                  <a:lnTo>
                    <a:pt x="961960" y="109394"/>
                  </a:lnTo>
                  <a:lnTo>
                    <a:pt x="987904" y="55901"/>
                  </a:lnTo>
                  <a:lnTo>
                    <a:pt x="994568" y="28218"/>
                  </a:lnTo>
                  <a:lnTo>
                    <a:pt x="996822" y="0"/>
                  </a:lnTo>
                  <a:close/>
                </a:path>
              </a:pathLst>
            </a:custGeom>
            <a:solidFill>
              <a:srgbClr val="CDCDCD"/>
            </a:solidFill>
          </p:spPr>
          <p:txBody>
            <a:bodyPr wrap="square" lIns="0" tIns="0" rIns="0" bIns="0" rtlCol="0"/>
            <a:lstStyle/>
            <a:p>
              <a:endParaRPr sz="3200"/>
            </a:p>
          </p:txBody>
        </p:sp>
        <p:grpSp>
          <p:nvGrpSpPr>
            <p:cNvPr id="15" name="Agrupar 14">
              <a:extLst>
                <a:ext uri="{FF2B5EF4-FFF2-40B4-BE49-F238E27FC236}">
                  <a16:creationId xmlns:a16="http://schemas.microsoft.com/office/drawing/2014/main" id="{56608755-F876-41F4-AD88-1FFE255FE85E}"/>
                </a:ext>
              </a:extLst>
            </p:cNvPr>
            <p:cNvGrpSpPr/>
            <p:nvPr/>
          </p:nvGrpSpPr>
          <p:grpSpPr>
            <a:xfrm>
              <a:off x="1754147" y="-1344859"/>
              <a:ext cx="6862363" cy="4543812"/>
              <a:chOff x="1754147" y="-1344859"/>
              <a:chExt cx="6862363" cy="4543812"/>
            </a:xfrm>
          </p:grpSpPr>
          <p:sp>
            <p:nvSpPr>
              <p:cNvPr id="16" name="object 6">
                <a:extLst>
                  <a:ext uri="{FF2B5EF4-FFF2-40B4-BE49-F238E27FC236}">
                    <a16:creationId xmlns:a16="http://schemas.microsoft.com/office/drawing/2014/main" id="{F564323C-B678-4415-914E-4E84338E820F}"/>
                  </a:ext>
                </a:extLst>
              </p:cNvPr>
              <p:cNvSpPr/>
              <p:nvPr/>
            </p:nvSpPr>
            <p:spPr>
              <a:xfrm>
                <a:off x="1754147" y="-537464"/>
                <a:ext cx="807169" cy="2737603"/>
              </a:xfrm>
              <a:custGeom>
                <a:avLst/>
                <a:gdLst/>
                <a:ahLst/>
                <a:cxnLst/>
                <a:rect l="l" t="t" r="r" b="b"/>
                <a:pathLst>
                  <a:path w="454025" h="1539875">
                    <a:moveTo>
                      <a:pt x="0" y="730250"/>
                    </a:moveTo>
                    <a:lnTo>
                      <a:pt x="1503" y="787299"/>
                    </a:lnTo>
                    <a:lnTo>
                      <a:pt x="5937" y="843078"/>
                    </a:lnTo>
                    <a:lnTo>
                      <a:pt x="13184" y="897409"/>
                    </a:lnTo>
                    <a:lnTo>
                      <a:pt x="23127" y="950112"/>
                    </a:lnTo>
                    <a:lnTo>
                      <a:pt x="35650" y="1001008"/>
                    </a:lnTo>
                    <a:lnTo>
                      <a:pt x="50635" y="1049918"/>
                    </a:lnTo>
                    <a:lnTo>
                      <a:pt x="67967" y="1096664"/>
                    </a:lnTo>
                    <a:lnTo>
                      <a:pt x="87527" y="1141065"/>
                    </a:lnTo>
                    <a:lnTo>
                      <a:pt x="109200" y="1182943"/>
                    </a:lnTo>
                    <a:lnTo>
                      <a:pt x="132868" y="1222119"/>
                    </a:lnTo>
                    <a:lnTo>
                      <a:pt x="158416" y="1258414"/>
                    </a:lnTo>
                    <a:lnTo>
                      <a:pt x="185725" y="1291648"/>
                    </a:lnTo>
                    <a:lnTo>
                      <a:pt x="214680" y="1321643"/>
                    </a:lnTo>
                    <a:lnTo>
                      <a:pt x="245163" y="1348220"/>
                    </a:lnTo>
                    <a:lnTo>
                      <a:pt x="277057" y="1371199"/>
                    </a:lnTo>
                    <a:lnTo>
                      <a:pt x="310247" y="1390402"/>
                    </a:lnTo>
                    <a:lnTo>
                      <a:pt x="380043" y="1416762"/>
                    </a:lnTo>
                    <a:lnTo>
                      <a:pt x="453618" y="1425867"/>
                    </a:lnTo>
                    <a:lnTo>
                      <a:pt x="453618" y="1539278"/>
                    </a:lnTo>
                    <a:lnTo>
                      <a:pt x="380043" y="1530173"/>
                    </a:lnTo>
                    <a:lnTo>
                      <a:pt x="310247" y="1503814"/>
                    </a:lnTo>
                    <a:lnTo>
                      <a:pt x="277057" y="1484612"/>
                    </a:lnTo>
                    <a:lnTo>
                      <a:pt x="245163" y="1461633"/>
                    </a:lnTo>
                    <a:lnTo>
                      <a:pt x="214680" y="1435057"/>
                    </a:lnTo>
                    <a:lnTo>
                      <a:pt x="185725" y="1405063"/>
                    </a:lnTo>
                    <a:lnTo>
                      <a:pt x="158416" y="1371829"/>
                    </a:lnTo>
                    <a:lnTo>
                      <a:pt x="132868" y="1335535"/>
                    </a:lnTo>
                    <a:lnTo>
                      <a:pt x="109200" y="1296359"/>
                    </a:lnTo>
                    <a:lnTo>
                      <a:pt x="87527" y="1254481"/>
                    </a:lnTo>
                    <a:lnTo>
                      <a:pt x="67967" y="1210080"/>
                    </a:lnTo>
                    <a:lnTo>
                      <a:pt x="50635" y="1163335"/>
                    </a:lnTo>
                    <a:lnTo>
                      <a:pt x="35650" y="1114425"/>
                    </a:lnTo>
                    <a:lnTo>
                      <a:pt x="23127" y="1063528"/>
                    </a:lnTo>
                    <a:lnTo>
                      <a:pt x="13184" y="1010824"/>
                    </a:lnTo>
                    <a:lnTo>
                      <a:pt x="5937" y="956492"/>
                    </a:lnTo>
                    <a:lnTo>
                      <a:pt x="1503" y="900711"/>
                    </a:lnTo>
                    <a:lnTo>
                      <a:pt x="0" y="843661"/>
                    </a:lnTo>
                    <a:lnTo>
                      <a:pt x="0" y="730250"/>
                    </a:lnTo>
                    <a:lnTo>
                      <a:pt x="1436" y="674715"/>
                    </a:lnTo>
                    <a:lnTo>
                      <a:pt x="5681" y="620208"/>
                    </a:lnTo>
                    <a:lnTo>
                      <a:pt x="12636" y="566922"/>
                    </a:lnTo>
                    <a:lnTo>
                      <a:pt x="22205" y="515048"/>
                    </a:lnTo>
                    <a:lnTo>
                      <a:pt x="34291" y="464778"/>
                    </a:lnTo>
                    <a:lnTo>
                      <a:pt x="48796" y="416305"/>
                    </a:lnTo>
                    <a:lnTo>
                      <a:pt x="65622" y="369821"/>
                    </a:lnTo>
                    <a:lnTo>
                      <a:pt x="84674" y="325518"/>
                    </a:lnTo>
                    <a:lnTo>
                      <a:pt x="105853" y="283588"/>
                    </a:lnTo>
                    <a:lnTo>
                      <a:pt x="129062" y="244223"/>
                    </a:lnTo>
                    <a:lnTo>
                      <a:pt x="154204" y="207616"/>
                    </a:lnTo>
                    <a:lnTo>
                      <a:pt x="181182" y="173958"/>
                    </a:lnTo>
                    <a:lnTo>
                      <a:pt x="209899" y="143442"/>
                    </a:lnTo>
                    <a:lnTo>
                      <a:pt x="240257" y="116261"/>
                    </a:lnTo>
                    <a:lnTo>
                      <a:pt x="272159" y="92605"/>
                    </a:lnTo>
                    <a:lnTo>
                      <a:pt x="305508" y="72668"/>
                    </a:lnTo>
                    <a:lnTo>
                      <a:pt x="340207" y="56642"/>
                    </a:lnTo>
                    <a:lnTo>
                      <a:pt x="340207" y="0"/>
                    </a:lnTo>
                    <a:lnTo>
                      <a:pt x="453618" y="91313"/>
                    </a:lnTo>
                    <a:lnTo>
                      <a:pt x="340207" y="226822"/>
                    </a:lnTo>
                    <a:lnTo>
                      <a:pt x="340207" y="170053"/>
                    </a:lnTo>
                    <a:lnTo>
                      <a:pt x="303507" y="187160"/>
                    </a:lnTo>
                    <a:lnTo>
                      <a:pt x="268291" y="208667"/>
                    </a:lnTo>
                    <a:lnTo>
                      <a:pt x="234684" y="234350"/>
                    </a:lnTo>
                    <a:lnTo>
                      <a:pt x="202806" y="263985"/>
                    </a:lnTo>
                    <a:lnTo>
                      <a:pt x="172782" y="297349"/>
                    </a:lnTo>
                    <a:lnTo>
                      <a:pt x="144733" y="334218"/>
                    </a:lnTo>
                    <a:lnTo>
                      <a:pt x="118784" y="374368"/>
                    </a:lnTo>
                    <a:lnTo>
                      <a:pt x="95057" y="417577"/>
                    </a:lnTo>
                    <a:lnTo>
                      <a:pt x="73674" y="463621"/>
                    </a:lnTo>
                    <a:lnTo>
                      <a:pt x="54759" y="512275"/>
                    </a:lnTo>
                    <a:lnTo>
                      <a:pt x="38434" y="563317"/>
                    </a:lnTo>
                    <a:lnTo>
                      <a:pt x="24823" y="616524"/>
                    </a:lnTo>
                    <a:lnTo>
                      <a:pt x="14048" y="671670"/>
                    </a:lnTo>
                    <a:lnTo>
                      <a:pt x="6232" y="728534"/>
                    </a:lnTo>
                    <a:lnTo>
                      <a:pt x="1498" y="786892"/>
                    </a:lnTo>
                  </a:path>
                </a:pathLst>
              </a:custGeom>
              <a:ln w="9525">
                <a:solidFill>
                  <a:srgbClr val="BEBEBE"/>
                </a:solidFill>
              </a:ln>
            </p:spPr>
            <p:txBody>
              <a:bodyPr wrap="square" lIns="0" tIns="0" rIns="0" bIns="0" rtlCol="0"/>
              <a:lstStyle/>
              <a:p>
                <a:endParaRPr sz="3200"/>
              </a:p>
            </p:txBody>
          </p:sp>
          <p:sp>
            <p:nvSpPr>
              <p:cNvPr id="17" name="object 9">
                <a:extLst>
                  <a:ext uri="{FF2B5EF4-FFF2-40B4-BE49-F238E27FC236}">
                    <a16:creationId xmlns:a16="http://schemas.microsoft.com/office/drawing/2014/main" id="{580FEDCF-C56D-40FA-B728-DB56C47794D8}"/>
                  </a:ext>
                </a:extLst>
              </p:cNvPr>
              <p:cNvSpPr/>
              <p:nvPr/>
            </p:nvSpPr>
            <p:spPr>
              <a:xfrm>
                <a:off x="7809341" y="-448732"/>
                <a:ext cx="807169" cy="2611165"/>
              </a:xfrm>
              <a:custGeom>
                <a:avLst/>
                <a:gdLst/>
                <a:ahLst/>
                <a:cxnLst/>
                <a:rect l="l" t="t" r="r" b="b"/>
                <a:pathLst>
                  <a:path w="454025" h="1468755">
                    <a:moveTo>
                      <a:pt x="453644" y="773049"/>
                    </a:moveTo>
                    <a:lnTo>
                      <a:pt x="451979" y="716125"/>
                    </a:lnTo>
                    <a:lnTo>
                      <a:pt x="447075" y="660547"/>
                    </a:lnTo>
                    <a:lnTo>
                      <a:pt x="439068" y="606513"/>
                    </a:lnTo>
                    <a:lnTo>
                      <a:pt x="428094" y="554221"/>
                    </a:lnTo>
                    <a:lnTo>
                      <a:pt x="414289" y="503869"/>
                    </a:lnTo>
                    <a:lnTo>
                      <a:pt x="397790" y="455654"/>
                    </a:lnTo>
                    <a:lnTo>
                      <a:pt x="378732" y="409775"/>
                    </a:lnTo>
                    <a:lnTo>
                      <a:pt x="357251" y="366429"/>
                    </a:lnTo>
                    <a:lnTo>
                      <a:pt x="333484" y="325815"/>
                    </a:lnTo>
                    <a:lnTo>
                      <a:pt x="307567" y="288129"/>
                    </a:lnTo>
                    <a:lnTo>
                      <a:pt x="279635" y="253570"/>
                    </a:lnTo>
                    <a:lnTo>
                      <a:pt x="249825" y="222336"/>
                    </a:lnTo>
                    <a:lnTo>
                      <a:pt x="218273" y="194625"/>
                    </a:lnTo>
                    <a:lnTo>
                      <a:pt x="185115" y="170634"/>
                    </a:lnTo>
                    <a:lnTo>
                      <a:pt x="150488" y="150561"/>
                    </a:lnTo>
                    <a:lnTo>
                      <a:pt x="114526" y="134604"/>
                    </a:lnTo>
                    <a:lnTo>
                      <a:pt x="77367" y="122962"/>
                    </a:lnTo>
                    <a:lnTo>
                      <a:pt x="39146" y="115831"/>
                    </a:lnTo>
                    <a:lnTo>
                      <a:pt x="0" y="113411"/>
                    </a:lnTo>
                    <a:lnTo>
                      <a:pt x="0" y="0"/>
                    </a:lnTo>
                    <a:lnTo>
                      <a:pt x="39146" y="2420"/>
                    </a:lnTo>
                    <a:lnTo>
                      <a:pt x="77367" y="9551"/>
                    </a:lnTo>
                    <a:lnTo>
                      <a:pt x="114526" y="21193"/>
                    </a:lnTo>
                    <a:lnTo>
                      <a:pt x="150488" y="37150"/>
                    </a:lnTo>
                    <a:lnTo>
                      <a:pt x="185115" y="57223"/>
                    </a:lnTo>
                    <a:lnTo>
                      <a:pt x="218273" y="81214"/>
                    </a:lnTo>
                    <a:lnTo>
                      <a:pt x="249825" y="108925"/>
                    </a:lnTo>
                    <a:lnTo>
                      <a:pt x="279635" y="140159"/>
                    </a:lnTo>
                    <a:lnTo>
                      <a:pt x="307567" y="174718"/>
                    </a:lnTo>
                    <a:lnTo>
                      <a:pt x="333484" y="212404"/>
                    </a:lnTo>
                    <a:lnTo>
                      <a:pt x="357251" y="253018"/>
                    </a:lnTo>
                    <a:lnTo>
                      <a:pt x="378732" y="296364"/>
                    </a:lnTo>
                    <a:lnTo>
                      <a:pt x="397790" y="342243"/>
                    </a:lnTo>
                    <a:lnTo>
                      <a:pt x="414289" y="390458"/>
                    </a:lnTo>
                    <a:lnTo>
                      <a:pt x="428094" y="440810"/>
                    </a:lnTo>
                    <a:lnTo>
                      <a:pt x="439068" y="493102"/>
                    </a:lnTo>
                    <a:lnTo>
                      <a:pt x="447075" y="547136"/>
                    </a:lnTo>
                    <a:lnTo>
                      <a:pt x="451979" y="602714"/>
                    </a:lnTo>
                    <a:lnTo>
                      <a:pt x="453644" y="659638"/>
                    </a:lnTo>
                    <a:lnTo>
                      <a:pt x="453644" y="773049"/>
                    </a:lnTo>
                    <a:lnTo>
                      <a:pt x="452023" y="828961"/>
                    </a:lnTo>
                    <a:lnTo>
                      <a:pt x="447239" y="883762"/>
                    </a:lnTo>
                    <a:lnTo>
                      <a:pt x="439408" y="937233"/>
                    </a:lnTo>
                    <a:lnTo>
                      <a:pt x="428646" y="989155"/>
                    </a:lnTo>
                    <a:lnTo>
                      <a:pt x="415071" y="1039309"/>
                    </a:lnTo>
                    <a:lnTo>
                      <a:pt x="398800" y="1087477"/>
                    </a:lnTo>
                    <a:lnTo>
                      <a:pt x="379947" y="1133438"/>
                    </a:lnTo>
                    <a:lnTo>
                      <a:pt x="358632" y="1176975"/>
                    </a:lnTo>
                    <a:lnTo>
                      <a:pt x="334969" y="1217869"/>
                    </a:lnTo>
                    <a:lnTo>
                      <a:pt x="309076" y="1255900"/>
                    </a:lnTo>
                    <a:lnTo>
                      <a:pt x="281069" y="1290850"/>
                    </a:lnTo>
                    <a:lnTo>
                      <a:pt x="251065" y="1322499"/>
                    </a:lnTo>
                    <a:lnTo>
                      <a:pt x="219180" y="1350630"/>
                    </a:lnTo>
                    <a:lnTo>
                      <a:pt x="185532" y="1375023"/>
                    </a:lnTo>
                    <a:lnTo>
                      <a:pt x="150236" y="1395459"/>
                    </a:lnTo>
                    <a:lnTo>
                      <a:pt x="113411" y="1411719"/>
                    </a:lnTo>
                    <a:lnTo>
                      <a:pt x="113411" y="1468424"/>
                    </a:lnTo>
                    <a:lnTo>
                      <a:pt x="0" y="1375956"/>
                    </a:lnTo>
                    <a:lnTo>
                      <a:pt x="113411" y="1241590"/>
                    </a:lnTo>
                    <a:lnTo>
                      <a:pt x="113411" y="1298295"/>
                    </a:lnTo>
                    <a:lnTo>
                      <a:pt x="149978" y="1282162"/>
                    </a:lnTo>
                    <a:lnTo>
                      <a:pt x="185075" y="1261884"/>
                    </a:lnTo>
                    <a:lnTo>
                      <a:pt x="218581" y="1237670"/>
                    </a:lnTo>
                    <a:lnTo>
                      <a:pt x="250372" y="1209730"/>
                    </a:lnTo>
                    <a:lnTo>
                      <a:pt x="280326" y="1178272"/>
                    </a:lnTo>
                    <a:lnTo>
                      <a:pt x="308322" y="1143505"/>
                    </a:lnTo>
                    <a:lnTo>
                      <a:pt x="334237" y="1105641"/>
                    </a:lnTo>
                    <a:lnTo>
                      <a:pt x="357949" y="1064886"/>
                    </a:lnTo>
                    <a:lnTo>
                      <a:pt x="379336" y="1021451"/>
                    </a:lnTo>
                    <a:lnTo>
                      <a:pt x="398276" y="975546"/>
                    </a:lnTo>
                    <a:lnTo>
                      <a:pt x="414647" y="927379"/>
                    </a:lnTo>
                    <a:lnTo>
                      <a:pt x="428326" y="877159"/>
                    </a:lnTo>
                    <a:lnTo>
                      <a:pt x="439191" y="825096"/>
                    </a:lnTo>
                    <a:lnTo>
                      <a:pt x="447121" y="771400"/>
                    </a:lnTo>
                    <a:lnTo>
                      <a:pt x="451993" y="716280"/>
                    </a:lnTo>
                  </a:path>
                </a:pathLst>
              </a:custGeom>
              <a:ln w="9524">
                <a:solidFill>
                  <a:srgbClr val="BEBEBE"/>
                </a:solidFill>
              </a:ln>
            </p:spPr>
            <p:txBody>
              <a:bodyPr wrap="square" lIns="0" tIns="0" rIns="0" bIns="0" rtlCol="0"/>
              <a:lstStyle/>
              <a:p>
                <a:endParaRPr sz="3200"/>
              </a:p>
            </p:txBody>
          </p:sp>
          <p:sp>
            <p:nvSpPr>
              <p:cNvPr id="18" name="object 10">
                <a:extLst>
                  <a:ext uri="{FF2B5EF4-FFF2-40B4-BE49-F238E27FC236}">
                    <a16:creationId xmlns:a16="http://schemas.microsoft.com/office/drawing/2014/main" id="{0F92B7DF-49ED-45A9-A393-00882D2C3402}"/>
                  </a:ext>
                </a:extLst>
              </p:cNvPr>
              <p:cNvSpPr/>
              <p:nvPr/>
            </p:nvSpPr>
            <p:spPr>
              <a:xfrm>
                <a:off x="5013033" y="-1344765"/>
                <a:ext cx="1721585" cy="703310"/>
              </a:xfrm>
              <a:custGeom>
                <a:avLst/>
                <a:gdLst/>
                <a:ahLst/>
                <a:cxnLst/>
                <a:rect l="l" t="t" r="r" b="b"/>
                <a:pathLst>
                  <a:path w="968375" h="395605">
                    <a:moveTo>
                      <a:pt x="60734" y="0"/>
                    </a:moveTo>
                    <a:lnTo>
                      <a:pt x="0" y="582"/>
                    </a:lnTo>
                    <a:lnTo>
                      <a:pt x="64533" y="3158"/>
                    </a:lnTo>
                    <a:lnTo>
                      <a:pt x="127794" y="7711"/>
                    </a:lnTo>
                    <a:lnTo>
                      <a:pt x="189605" y="14175"/>
                    </a:lnTo>
                    <a:lnTo>
                      <a:pt x="249784" y="22485"/>
                    </a:lnTo>
                    <a:lnTo>
                      <a:pt x="308151" y="32576"/>
                    </a:lnTo>
                    <a:lnTo>
                      <a:pt x="364527" y="44383"/>
                    </a:lnTo>
                    <a:lnTo>
                      <a:pt x="418732" y="57841"/>
                    </a:lnTo>
                    <a:lnTo>
                      <a:pt x="470584" y="72885"/>
                    </a:lnTo>
                    <a:lnTo>
                      <a:pt x="519906" y="89450"/>
                    </a:lnTo>
                    <a:lnTo>
                      <a:pt x="566515" y="107471"/>
                    </a:lnTo>
                    <a:lnTo>
                      <a:pt x="610233" y="126883"/>
                    </a:lnTo>
                    <a:lnTo>
                      <a:pt x="650879" y="147620"/>
                    </a:lnTo>
                    <a:lnTo>
                      <a:pt x="688273" y="169618"/>
                    </a:lnTo>
                    <a:lnTo>
                      <a:pt x="722236" y="192811"/>
                    </a:lnTo>
                    <a:lnTo>
                      <a:pt x="752586" y="217135"/>
                    </a:lnTo>
                    <a:lnTo>
                      <a:pt x="801731" y="268913"/>
                    </a:lnTo>
                    <a:lnTo>
                      <a:pt x="820166" y="296238"/>
                    </a:lnTo>
                    <a:lnTo>
                      <a:pt x="770763" y="296238"/>
                    </a:lnTo>
                    <a:lnTo>
                      <a:pt x="898017" y="395044"/>
                    </a:lnTo>
                    <a:lnTo>
                      <a:pt x="968284" y="296365"/>
                    </a:lnTo>
                    <a:lnTo>
                      <a:pt x="918971" y="296365"/>
                    </a:lnTo>
                    <a:lnTo>
                      <a:pt x="901815" y="270719"/>
                    </a:lnTo>
                    <a:lnTo>
                      <a:pt x="856783" y="222011"/>
                    </a:lnTo>
                    <a:lnTo>
                      <a:pt x="798474" y="177078"/>
                    </a:lnTo>
                    <a:lnTo>
                      <a:pt x="764721" y="156150"/>
                    </a:lnTo>
                    <a:lnTo>
                      <a:pt x="728105" y="136312"/>
                    </a:lnTo>
                    <a:lnTo>
                      <a:pt x="688777" y="117615"/>
                    </a:lnTo>
                    <a:lnTo>
                      <a:pt x="646891" y="100106"/>
                    </a:lnTo>
                    <a:lnTo>
                      <a:pt x="602598" y="83835"/>
                    </a:lnTo>
                    <a:lnTo>
                      <a:pt x="556049" y="68851"/>
                    </a:lnTo>
                    <a:lnTo>
                      <a:pt x="507398" y="55203"/>
                    </a:lnTo>
                    <a:lnTo>
                      <a:pt x="456796" y="42940"/>
                    </a:lnTo>
                    <a:lnTo>
                      <a:pt x="404396" y="32111"/>
                    </a:lnTo>
                    <a:lnTo>
                      <a:pt x="350348" y="22765"/>
                    </a:lnTo>
                    <a:lnTo>
                      <a:pt x="294807" y="14952"/>
                    </a:lnTo>
                    <a:lnTo>
                      <a:pt x="237922" y="8719"/>
                    </a:lnTo>
                    <a:lnTo>
                      <a:pt x="179847" y="4117"/>
                    </a:lnTo>
                    <a:lnTo>
                      <a:pt x="120734" y="1194"/>
                    </a:lnTo>
                    <a:lnTo>
                      <a:pt x="60734" y="0"/>
                    </a:lnTo>
                    <a:close/>
                  </a:path>
                  <a:path w="968375" h="395605">
                    <a:moveTo>
                      <a:pt x="968374" y="296238"/>
                    </a:moveTo>
                    <a:lnTo>
                      <a:pt x="918971" y="296365"/>
                    </a:lnTo>
                    <a:lnTo>
                      <a:pt x="968284" y="296365"/>
                    </a:lnTo>
                    <a:close/>
                  </a:path>
                </a:pathLst>
              </a:custGeom>
              <a:solidFill>
                <a:srgbClr val="FFFFFF"/>
              </a:solidFill>
            </p:spPr>
            <p:txBody>
              <a:bodyPr wrap="square" lIns="0" tIns="0" rIns="0" bIns="0" rtlCol="0"/>
              <a:lstStyle/>
              <a:p>
                <a:endParaRPr sz="3200"/>
              </a:p>
            </p:txBody>
          </p:sp>
          <p:sp>
            <p:nvSpPr>
              <p:cNvPr id="19" name="object 12">
                <a:extLst>
                  <a:ext uri="{FF2B5EF4-FFF2-40B4-BE49-F238E27FC236}">
                    <a16:creationId xmlns:a16="http://schemas.microsoft.com/office/drawing/2014/main" id="{B4D3E1CE-5B1A-4608-9449-2E1B129012DB}"/>
                  </a:ext>
                </a:extLst>
              </p:cNvPr>
              <p:cNvSpPr/>
              <p:nvPr/>
            </p:nvSpPr>
            <p:spPr>
              <a:xfrm>
                <a:off x="3328702" y="-1344859"/>
                <a:ext cx="3405916" cy="703310"/>
              </a:xfrm>
              <a:custGeom>
                <a:avLst/>
                <a:gdLst/>
                <a:ahLst/>
                <a:cxnLst/>
                <a:rect l="l" t="t" r="r" b="b"/>
                <a:pathLst>
                  <a:path w="1915795" h="395605">
                    <a:moveTo>
                      <a:pt x="996822" y="0"/>
                    </a:moveTo>
                    <a:lnTo>
                      <a:pt x="932693" y="992"/>
                    </a:lnTo>
                    <a:lnTo>
                      <a:pt x="869780" y="3923"/>
                    </a:lnTo>
                    <a:lnTo>
                      <a:pt x="808235" y="8728"/>
                    </a:lnTo>
                    <a:lnTo>
                      <a:pt x="748211" y="15338"/>
                    </a:lnTo>
                    <a:lnTo>
                      <a:pt x="689859" y="23688"/>
                    </a:lnTo>
                    <a:lnTo>
                      <a:pt x="633332" y="33709"/>
                    </a:lnTo>
                    <a:lnTo>
                      <a:pt x="578782" y="45336"/>
                    </a:lnTo>
                    <a:lnTo>
                      <a:pt x="526360" y="58501"/>
                    </a:lnTo>
                    <a:lnTo>
                      <a:pt x="476218" y="73138"/>
                    </a:lnTo>
                    <a:lnTo>
                      <a:pt x="428509" y="89179"/>
                    </a:lnTo>
                    <a:lnTo>
                      <a:pt x="383384" y="106558"/>
                    </a:lnTo>
                    <a:lnTo>
                      <a:pt x="340996" y="125208"/>
                    </a:lnTo>
                    <a:lnTo>
                      <a:pt x="301496" y="145061"/>
                    </a:lnTo>
                    <a:lnTo>
                      <a:pt x="265037" y="166052"/>
                    </a:lnTo>
                    <a:lnTo>
                      <a:pt x="231770" y="188113"/>
                    </a:lnTo>
                    <a:lnTo>
                      <a:pt x="175422" y="235177"/>
                    </a:lnTo>
                    <a:lnTo>
                      <a:pt x="133668" y="285719"/>
                    </a:lnTo>
                    <a:lnTo>
                      <a:pt x="107724" y="339204"/>
                    </a:lnTo>
                    <a:lnTo>
                      <a:pt x="98806" y="395097"/>
                    </a:lnTo>
                    <a:lnTo>
                      <a:pt x="0" y="395097"/>
                    </a:lnTo>
                    <a:lnTo>
                      <a:pt x="8918" y="339204"/>
                    </a:lnTo>
                    <a:lnTo>
                      <a:pt x="34862" y="285719"/>
                    </a:lnTo>
                    <a:lnTo>
                      <a:pt x="76616" y="235177"/>
                    </a:lnTo>
                    <a:lnTo>
                      <a:pt x="132964" y="188113"/>
                    </a:lnTo>
                    <a:lnTo>
                      <a:pt x="166231" y="166052"/>
                    </a:lnTo>
                    <a:lnTo>
                      <a:pt x="202690" y="145061"/>
                    </a:lnTo>
                    <a:lnTo>
                      <a:pt x="242190" y="125208"/>
                    </a:lnTo>
                    <a:lnTo>
                      <a:pt x="284578" y="106558"/>
                    </a:lnTo>
                    <a:lnTo>
                      <a:pt x="329703" y="89179"/>
                    </a:lnTo>
                    <a:lnTo>
                      <a:pt x="377412" y="73138"/>
                    </a:lnTo>
                    <a:lnTo>
                      <a:pt x="427554" y="58501"/>
                    </a:lnTo>
                    <a:lnTo>
                      <a:pt x="479976" y="45336"/>
                    </a:lnTo>
                    <a:lnTo>
                      <a:pt x="534526" y="33709"/>
                    </a:lnTo>
                    <a:lnTo>
                      <a:pt x="591053" y="23688"/>
                    </a:lnTo>
                    <a:lnTo>
                      <a:pt x="649405" y="15338"/>
                    </a:lnTo>
                    <a:lnTo>
                      <a:pt x="709429" y="8728"/>
                    </a:lnTo>
                    <a:lnTo>
                      <a:pt x="770974" y="3923"/>
                    </a:lnTo>
                    <a:lnTo>
                      <a:pt x="833887" y="992"/>
                    </a:lnTo>
                    <a:lnTo>
                      <a:pt x="898016" y="0"/>
                    </a:lnTo>
                    <a:lnTo>
                      <a:pt x="996822" y="0"/>
                    </a:lnTo>
                    <a:lnTo>
                      <a:pt x="1061031" y="1003"/>
                    </a:lnTo>
                    <a:lnTo>
                      <a:pt x="1124198" y="3971"/>
                    </a:lnTo>
                    <a:lnTo>
                      <a:pt x="1186146" y="8845"/>
                    </a:lnTo>
                    <a:lnTo>
                      <a:pt x="1246698" y="15562"/>
                    </a:lnTo>
                    <a:lnTo>
                      <a:pt x="1305674" y="24063"/>
                    </a:lnTo>
                    <a:lnTo>
                      <a:pt x="1362898" y="34287"/>
                    </a:lnTo>
                    <a:lnTo>
                      <a:pt x="1418192" y="46172"/>
                    </a:lnTo>
                    <a:lnTo>
                      <a:pt x="1471377" y="59658"/>
                    </a:lnTo>
                    <a:lnTo>
                      <a:pt x="1522275" y="74684"/>
                    </a:lnTo>
                    <a:lnTo>
                      <a:pt x="1570710" y="91190"/>
                    </a:lnTo>
                    <a:lnTo>
                      <a:pt x="1616503" y="109114"/>
                    </a:lnTo>
                    <a:lnTo>
                      <a:pt x="1659476" y="128397"/>
                    </a:lnTo>
                    <a:lnTo>
                      <a:pt x="1699451" y="148976"/>
                    </a:lnTo>
                    <a:lnTo>
                      <a:pt x="1736251" y="170792"/>
                    </a:lnTo>
                    <a:lnTo>
                      <a:pt x="1769697" y="193784"/>
                    </a:lnTo>
                    <a:lnTo>
                      <a:pt x="1799612" y="217890"/>
                    </a:lnTo>
                    <a:lnTo>
                      <a:pt x="1848137" y="269204"/>
                    </a:lnTo>
                    <a:lnTo>
                      <a:pt x="1866391" y="296291"/>
                    </a:lnTo>
                    <a:lnTo>
                      <a:pt x="1915794" y="296291"/>
                    </a:lnTo>
                    <a:lnTo>
                      <a:pt x="1845437" y="395097"/>
                    </a:lnTo>
                    <a:lnTo>
                      <a:pt x="1718183" y="296291"/>
                    </a:lnTo>
                    <a:lnTo>
                      <a:pt x="1767586" y="296291"/>
                    </a:lnTo>
                    <a:lnTo>
                      <a:pt x="1749151" y="268966"/>
                    </a:lnTo>
                    <a:lnTo>
                      <a:pt x="1700006" y="217187"/>
                    </a:lnTo>
                    <a:lnTo>
                      <a:pt x="1669656" y="192863"/>
                    </a:lnTo>
                    <a:lnTo>
                      <a:pt x="1635693" y="169670"/>
                    </a:lnTo>
                    <a:lnTo>
                      <a:pt x="1598299" y="147672"/>
                    </a:lnTo>
                    <a:lnTo>
                      <a:pt x="1557653" y="126935"/>
                    </a:lnTo>
                    <a:lnTo>
                      <a:pt x="1513935" y="107524"/>
                    </a:lnTo>
                    <a:lnTo>
                      <a:pt x="1467326" y="89503"/>
                    </a:lnTo>
                    <a:lnTo>
                      <a:pt x="1418004" y="72938"/>
                    </a:lnTo>
                    <a:lnTo>
                      <a:pt x="1366152" y="57894"/>
                    </a:lnTo>
                    <a:lnTo>
                      <a:pt x="1311947" y="44435"/>
                    </a:lnTo>
                    <a:lnTo>
                      <a:pt x="1255571" y="32628"/>
                    </a:lnTo>
                    <a:lnTo>
                      <a:pt x="1197204" y="22537"/>
                    </a:lnTo>
                    <a:lnTo>
                      <a:pt x="1137025" y="14227"/>
                    </a:lnTo>
                    <a:lnTo>
                      <a:pt x="1075214" y="7763"/>
                    </a:lnTo>
                    <a:lnTo>
                      <a:pt x="1011953" y="3211"/>
                    </a:lnTo>
                    <a:lnTo>
                      <a:pt x="947419" y="635"/>
                    </a:lnTo>
                  </a:path>
                </a:pathLst>
              </a:custGeom>
              <a:ln w="9525">
                <a:solidFill>
                  <a:srgbClr val="BEBEBE"/>
                </a:solidFill>
              </a:ln>
            </p:spPr>
            <p:txBody>
              <a:bodyPr wrap="square" lIns="0" tIns="0" rIns="0" bIns="0" rtlCol="0"/>
              <a:lstStyle/>
              <a:p>
                <a:endParaRPr sz="3200"/>
              </a:p>
            </p:txBody>
          </p:sp>
          <p:sp>
            <p:nvSpPr>
              <p:cNvPr id="20" name="object 19">
                <a:extLst>
                  <a:ext uri="{FF2B5EF4-FFF2-40B4-BE49-F238E27FC236}">
                    <a16:creationId xmlns:a16="http://schemas.microsoft.com/office/drawing/2014/main" id="{BA1EB89E-B547-47FE-ADB8-28461D30C1E9}"/>
                  </a:ext>
                </a:extLst>
              </p:cNvPr>
              <p:cNvSpPr/>
              <p:nvPr/>
            </p:nvSpPr>
            <p:spPr>
              <a:xfrm>
                <a:off x="3379503" y="2495643"/>
                <a:ext cx="3405916" cy="703310"/>
              </a:xfrm>
              <a:custGeom>
                <a:avLst/>
                <a:gdLst/>
                <a:ahLst/>
                <a:cxnLst/>
                <a:rect l="l" t="t" r="r" b="b"/>
                <a:pathLst>
                  <a:path w="1915795" h="395605">
                    <a:moveTo>
                      <a:pt x="918844" y="395135"/>
                    </a:moveTo>
                    <a:lnTo>
                      <a:pt x="982989" y="394142"/>
                    </a:lnTo>
                    <a:lnTo>
                      <a:pt x="1045915" y="391211"/>
                    </a:lnTo>
                    <a:lnTo>
                      <a:pt x="1107469" y="386406"/>
                    </a:lnTo>
                    <a:lnTo>
                      <a:pt x="1167501" y="379795"/>
                    </a:lnTo>
                    <a:lnTo>
                      <a:pt x="1225858" y="371446"/>
                    </a:lnTo>
                    <a:lnTo>
                      <a:pt x="1282389" y="361424"/>
                    </a:lnTo>
                    <a:lnTo>
                      <a:pt x="1336941" y="349797"/>
                    </a:lnTo>
                    <a:lnTo>
                      <a:pt x="1389364" y="336631"/>
                    </a:lnTo>
                    <a:lnTo>
                      <a:pt x="1439504" y="321994"/>
                    </a:lnTo>
                    <a:lnTo>
                      <a:pt x="1487211" y="305952"/>
                    </a:lnTo>
                    <a:lnTo>
                      <a:pt x="1532333" y="288572"/>
                    </a:lnTo>
                    <a:lnTo>
                      <a:pt x="1574717" y="269921"/>
                    </a:lnTo>
                    <a:lnTo>
                      <a:pt x="1614212" y="250066"/>
                    </a:lnTo>
                    <a:lnTo>
                      <a:pt x="1650666" y="229074"/>
                    </a:lnTo>
                    <a:lnTo>
                      <a:pt x="1683927" y="207011"/>
                    </a:lnTo>
                    <a:lnTo>
                      <a:pt x="1740264" y="159942"/>
                    </a:lnTo>
                    <a:lnTo>
                      <a:pt x="1782009" y="109394"/>
                    </a:lnTo>
                    <a:lnTo>
                      <a:pt x="1807946" y="55901"/>
                    </a:lnTo>
                    <a:lnTo>
                      <a:pt x="1816862" y="0"/>
                    </a:lnTo>
                    <a:lnTo>
                      <a:pt x="1915667" y="0"/>
                    </a:lnTo>
                    <a:lnTo>
                      <a:pt x="1906749" y="55901"/>
                    </a:lnTo>
                    <a:lnTo>
                      <a:pt x="1880805" y="109394"/>
                    </a:lnTo>
                    <a:lnTo>
                      <a:pt x="1839051" y="159942"/>
                    </a:lnTo>
                    <a:lnTo>
                      <a:pt x="1782703" y="207011"/>
                    </a:lnTo>
                    <a:lnTo>
                      <a:pt x="1749436" y="229074"/>
                    </a:lnTo>
                    <a:lnTo>
                      <a:pt x="1712977" y="250066"/>
                    </a:lnTo>
                    <a:lnTo>
                      <a:pt x="1673477" y="269921"/>
                    </a:lnTo>
                    <a:lnTo>
                      <a:pt x="1631089" y="288572"/>
                    </a:lnTo>
                    <a:lnTo>
                      <a:pt x="1585964" y="305952"/>
                    </a:lnTo>
                    <a:lnTo>
                      <a:pt x="1538255" y="321994"/>
                    </a:lnTo>
                    <a:lnTo>
                      <a:pt x="1488113" y="336631"/>
                    </a:lnTo>
                    <a:lnTo>
                      <a:pt x="1435691" y="349797"/>
                    </a:lnTo>
                    <a:lnTo>
                      <a:pt x="1381141" y="361424"/>
                    </a:lnTo>
                    <a:lnTo>
                      <a:pt x="1324614" y="371446"/>
                    </a:lnTo>
                    <a:lnTo>
                      <a:pt x="1266262" y="379795"/>
                    </a:lnTo>
                    <a:lnTo>
                      <a:pt x="1206238" y="386406"/>
                    </a:lnTo>
                    <a:lnTo>
                      <a:pt x="1144693" y="391211"/>
                    </a:lnTo>
                    <a:lnTo>
                      <a:pt x="1081780" y="394142"/>
                    </a:lnTo>
                    <a:lnTo>
                      <a:pt x="1017651" y="395135"/>
                    </a:lnTo>
                    <a:lnTo>
                      <a:pt x="918844" y="395135"/>
                    </a:lnTo>
                    <a:lnTo>
                      <a:pt x="854655" y="394132"/>
                    </a:lnTo>
                    <a:lnTo>
                      <a:pt x="791505" y="391164"/>
                    </a:lnTo>
                    <a:lnTo>
                      <a:pt x="729572" y="386291"/>
                    </a:lnTo>
                    <a:lnTo>
                      <a:pt x="669034" y="379574"/>
                    </a:lnTo>
                    <a:lnTo>
                      <a:pt x="610069" y="371074"/>
                    </a:lnTo>
                    <a:lnTo>
                      <a:pt x="552855" y="360851"/>
                    </a:lnTo>
                    <a:lnTo>
                      <a:pt x="497570" y="348966"/>
                    </a:lnTo>
                    <a:lnTo>
                      <a:pt x="444393" y="335479"/>
                    </a:lnTo>
                    <a:lnTo>
                      <a:pt x="393500" y="320452"/>
                    </a:lnTo>
                    <a:lnTo>
                      <a:pt x="345070" y="303945"/>
                    </a:lnTo>
                    <a:lnTo>
                      <a:pt x="299282" y="286018"/>
                    </a:lnTo>
                    <a:lnTo>
                      <a:pt x="256312" y="266733"/>
                    </a:lnTo>
                    <a:lnTo>
                      <a:pt x="216339" y="246149"/>
                    </a:lnTo>
                    <a:lnTo>
                      <a:pt x="179541" y="224327"/>
                    </a:lnTo>
                    <a:lnTo>
                      <a:pt x="146096" y="201329"/>
                    </a:lnTo>
                    <a:lnTo>
                      <a:pt x="116181" y="177215"/>
                    </a:lnTo>
                    <a:lnTo>
                      <a:pt x="67657" y="125879"/>
                    </a:lnTo>
                    <a:lnTo>
                      <a:pt x="49402" y="98780"/>
                    </a:lnTo>
                    <a:lnTo>
                      <a:pt x="0" y="98780"/>
                    </a:lnTo>
                    <a:lnTo>
                      <a:pt x="70231" y="0"/>
                    </a:lnTo>
                    <a:lnTo>
                      <a:pt x="197612" y="98780"/>
                    </a:lnTo>
                    <a:lnTo>
                      <a:pt x="148208" y="98780"/>
                    </a:lnTo>
                    <a:lnTo>
                      <a:pt x="166643" y="126111"/>
                    </a:lnTo>
                    <a:lnTo>
                      <a:pt x="215787" y="177899"/>
                    </a:lnTo>
                    <a:lnTo>
                      <a:pt x="246137" y="202227"/>
                    </a:lnTo>
                    <a:lnTo>
                      <a:pt x="280098" y="225424"/>
                    </a:lnTo>
                    <a:lnTo>
                      <a:pt x="317490" y="247425"/>
                    </a:lnTo>
                    <a:lnTo>
                      <a:pt x="358133" y="268165"/>
                    </a:lnTo>
                    <a:lnTo>
                      <a:pt x="401848" y="287580"/>
                    </a:lnTo>
                    <a:lnTo>
                      <a:pt x="448452" y="305604"/>
                    </a:lnTo>
                    <a:lnTo>
                      <a:pt x="497768" y="322173"/>
                    </a:lnTo>
                    <a:lnTo>
                      <a:pt x="549613" y="337222"/>
                    </a:lnTo>
                    <a:lnTo>
                      <a:pt x="603809" y="350685"/>
                    </a:lnTo>
                    <a:lnTo>
                      <a:pt x="660175" y="362498"/>
                    </a:lnTo>
                    <a:lnTo>
                      <a:pt x="718531" y="372596"/>
                    </a:lnTo>
                    <a:lnTo>
                      <a:pt x="778696" y="380914"/>
                    </a:lnTo>
                    <a:lnTo>
                      <a:pt x="840491" y="387387"/>
                    </a:lnTo>
                    <a:lnTo>
                      <a:pt x="903734" y="391950"/>
                    </a:lnTo>
                    <a:lnTo>
                      <a:pt x="968247" y="394538"/>
                    </a:lnTo>
                  </a:path>
                </a:pathLst>
              </a:custGeom>
              <a:ln w="9525">
                <a:solidFill>
                  <a:srgbClr val="BEBEBE"/>
                </a:solidFill>
              </a:ln>
            </p:spPr>
            <p:txBody>
              <a:bodyPr wrap="square" lIns="0" tIns="0" rIns="0" bIns="0" rtlCol="0"/>
              <a:lstStyle/>
              <a:p>
                <a:endParaRPr sz="3200"/>
              </a:p>
            </p:txBody>
          </p:sp>
        </p:grpSp>
      </p:grpSp>
      <p:sp>
        <p:nvSpPr>
          <p:cNvPr id="21" name="object 20">
            <a:extLst>
              <a:ext uri="{FF2B5EF4-FFF2-40B4-BE49-F238E27FC236}">
                <a16:creationId xmlns:a16="http://schemas.microsoft.com/office/drawing/2014/main" id="{55EB6928-C5DE-4A69-BB7E-353FF5FACF8F}"/>
              </a:ext>
            </a:extLst>
          </p:cNvPr>
          <p:cNvSpPr/>
          <p:nvPr/>
        </p:nvSpPr>
        <p:spPr>
          <a:xfrm>
            <a:off x="113600" y="1054100"/>
            <a:ext cx="592044" cy="4711700"/>
          </a:xfrm>
          <a:prstGeom prst="rect">
            <a:avLst/>
          </a:prstGeom>
          <a:solidFill>
            <a:schemeClr val="accent2"/>
          </a:solidFill>
        </p:spPr>
        <p:txBody>
          <a:bodyPr wrap="square" lIns="0" tIns="0" rIns="0" bIns="0" rtlCol="0"/>
          <a:lstStyle/>
          <a:p>
            <a:endParaRPr sz="3200"/>
          </a:p>
        </p:txBody>
      </p:sp>
      <p:sp>
        <p:nvSpPr>
          <p:cNvPr id="22" name="object 21">
            <a:extLst>
              <a:ext uri="{FF2B5EF4-FFF2-40B4-BE49-F238E27FC236}">
                <a16:creationId xmlns:a16="http://schemas.microsoft.com/office/drawing/2014/main" id="{1D2AB294-5381-45A1-9B33-7E69E4C2A2A1}"/>
              </a:ext>
            </a:extLst>
          </p:cNvPr>
          <p:cNvSpPr txBox="1"/>
          <p:nvPr/>
        </p:nvSpPr>
        <p:spPr>
          <a:xfrm>
            <a:off x="255671" y="1577167"/>
            <a:ext cx="300980" cy="3665565"/>
          </a:xfrm>
          <a:prstGeom prst="rect">
            <a:avLst/>
          </a:prstGeom>
        </p:spPr>
        <p:txBody>
          <a:bodyPr vert="vert270" wrap="square" lIns="0" tIns="7902" rIns="0" bIns="0" rtlCol="0">
            <a:spAutoFit/>
          </a:bodyPr>
          <a:lstStyle/>
          <a:p>
            <a:pPr marL="22578">
              <a:spcBef>
                <a:spcPts val="62"/>
              </a:spcBef>
            </a:pPr>
            <a:r>
              <a:rPr sz="1956" spc="-9" dirty="0">
                <a:solidFill>
                  <a:schemeClr val="bg1"/>
                </a:solidFill>
                <a:latin typeface="Trebuchet MS"/>
                <a:cs typeface="Trebuchet MS"/>
              </a:rPr>
              <a:t>Compliance </a:t>
            </a:r>
            <a:r>
              <a:rPr sz="1956" dirty="0">
                <a:solidFill>
                  <a:schemeClr val="bg1"/>
                </a:solidFill>
                <a:latin typeface="Trebuchet MS"/>
                <a:cs typeface="Trebuchet MS"/>
              </a:rPr>
              <a:t>e </a:t>
            </a:r>
            <a:r>
              <a:rPr sz="1956" spc="-9" dirty="0">
                <a:solidFill>
                  <a:schemeClr val="bg1"/>
                </a:solidFill>
                <a:latin typeface="Trebuchet MS"/>
                <a:cs typeface="Trebuchet MS"/>
              </a:rPr>
              <a:t>Controles</a:t>
            </a:r>
            <a:r>
              <a:rPr sz="1956" spc="-18" dirty="0">
                <a:solidFill>
                  <a:schemeClr val="bg1"/>
                </a:solidFill>
                <a:latin typeface="Trebuchet MS"/>
                <a:cs typeface="Trebuchet MS"/>
              </a:rPr>
              <a:t> </a:t>
            </a:r>
            <a:r>
              <a:rPr sz="1956" spc="-9" dirty="0">
                <a:solidFill>
                  <a:schemeClr val="bg1"/>
                </a:solidFill>
                <a:latin typeface="Trebuchet MS"/>
                <a:cs typeface="Trebuchet MS"/>
              </a:rPr>
              <a:t>Internos</a:t>
            </a:r>
            <a:endParaRPr sz="1956" dirty="0">
              <a:solidFill>
                <a:schemeClr val="bg1"/>
              </a:solidFill>
              <a:latin typeface="Trebuchet MS"/>
              <a:cs typeface="Trebuchet MS"/>
            </a:endParaRPr>
          </a:p>
        </p:txBody>
      </p:sp>
    </p:spTree>
    <p:extLst>
      <p:ext uri="{BB962C8B-B14F-4D97-AF65-F5344CB8AC3E}">
        <p14:creationId xmlns:p14="http://schemas.microsoft.com/office/powerpoint/2010/main" val="4261616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01870" y="526162"/>
            <a:ext cx="7814303" cy="351030"/>
          </a:xfrm>
          <a:prstGeom prst="rect">
            <a:avLst/>
          </a:prstGeom>
        </p:spPr>
        <p:txBody>
          <a:bodyPr vert="horz" wrap="square" lIns="0" tIns="22578" rIns="0" bIns="0" rtlCol="0">
            <a:spAutoFit/>
          </a:bodyPr>
          <a:lstStyle/>
          <a:p>
            <a:pPr marL="22578">
              <a:spcBef>
                <a:spcPts val="178"/>
              </a:spcBef>
            </a:pPr>
            <a:r>
              <a:rPr sz="2133" spc="-9" dirty="0">
                <a:solidFill>
                  <a:schemeClr val="accent2"/>
                </a:solidFill>
                <a:latin typeface="Arial"/>
                <a:cs typeface="Arial"/>
              </a:rPr>
              <a:t>Conceitos fundamentais de compliance e controles</a:t>
            </a:r>
            <a:r>
              <a:rPr sz="2133" spc="196" dirty="0">
                <a:solidFill>
                  <a:schemeClr val="accent2"/>
                </a:solidFill>
                <a:latin typeface="Arial"/>
                <a:cs typeface="Arial"/>
              </a:rPr>
              <a:t> </a:t>
            </a:r>
            <a:r>
              <a:rPr sz="2133" spc="-9" dirty="0">
                <a:solidFill>
                  <a:schemeClr val="accent2"/>
                </a:solidFill>
                <a:latin typeface="Arial"/>
                <a:cs typeface="Arial"/>
              </a:rPr>
              <a:t>internos</a:t>
            </a:r>
            <a:endParaRPr sz="2133" dirty="0">
              <a:solidFill>
                <a:schemeClr val="accent2"/>
              </a:solidFill>
              <a:latin typeface="Arial"/>
              <a:cs typeface="Arial"/>
            </a:endParaRPr>
          </a:p>
        </p:txBody>
      </p:sp>
      <p:sp>
        <p:nvSpPr>
          <p:cNvPr id="9" name="object 9"/>
          <p:cNvSpPr/>
          <p:nvPr/>
        </p:nvSpPr>
        <p:spPr>
          <a:xfrm>
            <a:off x="896465" y="1847257"/>
            <a:ext cx="1072463" cy="3404787"/>
          </a:xfrm>
          <a:custGeom>
            <a:avLst/>
            <a:gdLst/>
            <a:ahLst/>
            <a:cxnLst/>
            <a:rect l="l" t="t" r="r" b="b"/>
            <a:pathLst>
              <a:path w="603250" h="1915160">
                <a:moveTo>
                  <a:pt x="0" y="1914778"/>
                </a:moveTo>
                <a:lnTo>
                  <a:pt x="602843" y="1914778"/>
                </a:lnTo>
                <a:lnTo>
                  <a:pt x="602843" y="0"/>
                </a:lnTo>
                <a:lnTo>
                  <a:pt x="0" y="0"/>
                </a:lnTo>
                <a:lnTo>
                  <a:pt x="0" y="1914778"/>
                </a:lnTo>
                <a:close/>
              </a:path>
            </a:pathLst>
          </a:custGeom>
          <a:solidFill>
            <a:schemeClr val="accent2">
              <a:lumMod val="75000"/>
            </a:schemeClr>
          </a:solidFill>
        </p:spPr>
        <p:txBody>
          <a:bodyPr wrap="square" lIns="0" tIns="0" rIns="0" bIns="0" rtlCol="0"/>
          <a:lstStyle/>
          <a:p>
            <a:endParaRPr sz="3200"/>
          </a:p>
        </p:txBody>
      </p:sp>
      <p:sp>
        <p:nvSpPr>
          <p:cNvPr id="10" name="object 10"/>
          <p:cNvSpPr txBox="1"/>
          <p:nvPr/>
        </p:nvSpPr>
        <p:spPr>
          <a:xfrm>
            <a:off x="1228997" y="2114329"/>
            <a:ext cx="383054" cy="2879845"/>
          </a:xfrm>
          <a:prstGeom prst="rect">
            <a:avLst/>
          </a:prstGeom>
        </p:spPr>
        <p:txBody>
          <a:bodyPr vert="vert270" wrap="square" lIns="0" tIns="3387" rIns="0" bIns="0" rtlCol="0">
            <a:spAutoFit/>
          </a:bodyPr>
          <a:lstStyle/>
          <a:p>
            <a:pPr marL="22578">
              <a:spcBef>
                <a:spcPts val="27"/>
              </a:spcBef>
            </a:pPr>
            <a:r>
              <a:rPr sz="2489" spc="-9" dirty="0">
                <a:solidFill>
                  <a:srgbClr val="FFFFFF"/>
                </a:solidFill>
                <a:latin typeface="Trebuchet MS"/>
                <a:cs typeface="Trebuchet MS"/>
              </a:rPr>
              <a:t>Compliance</a:t>
            </a:r>
            <a:r>
              <a:rPr sz="2489" spc="-116" dirty="0">
                <a:solidFill>
                  <a:srgbClr val="FFFFFF"/>
                </a:solidFill>
                <a:latin typeface="Trebuchet MS"/>
                <a:cs typeface="Trebuchet MS"/>
              </a:rPr>
              <a:t> </a:t>
            </a:r>
            <a:r>
              <a:rPr sz="2489" spc="-9" dirty="0">
                <a:solidFill>
                  <a:srgbClr val="FFFFFF"/>
                </a:solidFill>
                <a:latin typeface="Trebuchet MS"/>
                <a:cs typeface="Trebuchet MS"/>
              </a:rPr>
              <a:t>Externo</a:t>
            </a:r>
            <a:endParaRPr sz="2489">
              <a:latin typeface="Trebuchet MS"/>
              <a:cs typeface="Trebuchet MS"/>
            </a:endParaRPr>
          </a:p>
        </p:txBody>
      </p:sp>
      <p:sp>
        <p:nvSpPr>
          <p:cNvPr id="11" name="object 11"/>
          <p:cNvSpPr/>
          <p:nvPr/>
        </p:nvSpPr>
        <p:spPr>
          <a:xfrm>
            <a:off x="2165436" y="1847257"/>
            <a:ext cx="1056658" cy="3404787"/>
          </a:xfrm>
          <a:custGeom>
            <a:avLst/>
            <a:gdLst/>
            <a:ahLst/>
            <a:cxnLst/>
            <a:rect l="l" t="t" r="r" b="b"/>
            <a:pathLst>
              <a:path w="594360" h="1915160">
                <a:moveTo>
                  <a:pt x="0" y="1914778"/>
                </a:moveTo>
                <a:lnTo>
                  <a:pt x="594182" y="1914778"/>
                </a:lnTo>
                <a:lnTo>
                  <a:pt x="594182" y="0"/>
                </a:lnTo>
                <a:lnTo>
                  <a:pt x="0" y="0"/>
                </a:lnTo>
                <a:lnTo>
                  <a:pt x="0" y="1914778"/>
                </a:lnTo>
                <a:close/>
              </a:path>
            </a:pathLst>
          </a:custGeom>
          <a:solidFill>
            <a:schemeClr val="accent2">
              <a:lumMod val="50000"/>
            </a:schemeClr>
          </a:solidFill>
        </p:spPr>
        <p:txBody>
          <a:bodyPr wrap="square" lIns="0" tIns="0" rIns="0" bIns="0" rtlCol="0"/>
          <a:lstStyle/>
          <a:p>
            <a:endParaRPr sz="3200"/>
          </a:p>
        </p:txBody>
      </p:sp>
      <p:sp>
        <p:nvSpPr>
          <p:cNvPr id="12" name="object 12"/>
          <p:cNvSpPr txBox="1"/>
          <p:nvPr/>
        </p:nvSpPr>
        <p:spPr>
          <a:xfrm>
            <a:off x="2556625" y="2146103"/>
            <a:ext cx="383054" cy="2813240"/>
          </a:xfrm>
          <a:prstGeom prst="rect">
            <a:avLst/>
          </a:prstGeom>
        </p:spPr>
        <p:txBody>
          <a:bodyPr vert="vert270" wrap="square" lIns="0" tIns="4516" rIns="0" bIns="0" rtlCol="0">
            <a:spAutoFit/>
          </a:bodyPr>
          <a:lstStyle/>
          <a:p>
            <a:pPr marL="22578">
              <a:spcBef>
                <a:spcPts val="36"/>
              </a:spcBef>
            </a:pPr>
            <a:r>
              <a:rPr sz="2489" spc="-9" dirty="0">
                <a:solidFill>
                  <a:srgbClr val="FFFFFF"/>
                </a:solidFill>
                <a:latin typeface="Trebuchet MS"/>
                <a:cs typeface="Trebuchet MS"/>
              </a:rPr>
              <a:t>Compliance</a:t>
            </a:r>
            <a:r>
              <a:rPr sz="2489" spc="-107" dirty="0">
                <a:solidFill>
                  <a:srgbClr val="FFFFFF"/>
                </a:solidFill>
                <a:latin typeface="Trebuchet MS"/>
                <a:cs typeface="Trebuchet MS"/>
              </a:rPr>
              <a:t> </a:t>
            </a:r>
            <a:r>
              <a:rPr sz="2489" spc="-9" dirty="0">
                <a:solidFill>
                  <a:srgbClr val="FFFFFF"/>
                </a:solidFill>
                <a:latin typeface="Trebuchet MS"/>
                <a:cs typeface="Trebuchet MS"/>
              </a:rPr>
              <a:t>Interno</a:t>
            </a:r>
            <a:endParaRPr sz="2489" dirty="0">
              <a:latin typeface="Trebuchet MS"/>
              <a:cs typeface="Trebuchet MS"/>
            </a:endParaRPr>
          </a:p>
        </p:txBody>
      </p:sp>
      <p:sp>
        <p:nvSpPr>
          <p:cNvPr id="15" name="object 15"/>
          <p:cNvSpPr/>
          <p:nvPr/>
        </p:nvSpPr>
        <p:spPr>
          <a:xfrm>
            <a:off x="153774" y="1150879"/>
            <a:ext cx="592044" cy="4627621"/>
          </a:xfrm>
          <a:prstGeom prst="rect">
            <a:avLst/>
          </a:prstGeom>
          <a:solidFill>
            <a:schemeClr val="accent2"/>
          </a:solidFill>
        </p:spPr>
        <p:txBody>
          <a:bodyPr wrap="square" lIns="0" tIns="0" rIns="0" bIns="0" rtlCol="0"/>
          <a:lstStyle/>
          <a:p>
            <a:endParaRPr sz="3200"/>
          </a:p>
        </p:txBody>
      </p:sp>
      <p:sp>
        <p:nvSpPr>
          <p:cNvPr id="16" name="object 16"/>
          <p:cNvSpPr txBox="1"/>
          <p:nvPr/>
        </p:nvSpPr>
        <p:spPr>
          <a:xfrm>
            <a:off x="267370" y="1625382"/>
            <a:ext cx="300980" cy="3665565"/>
          </a:xfrm>
          <a:prstGeom prst="rect">
            <a:avLst/>
          </a:prstGeom>
        </p:spPr>
        <p:txBody>
          <a:bodyPr vert="vert270" wrap="square" lIns="0" tIns="7902" rIns="0" bIns="0" rtlCol="0">
            <a:spAutoFit/>
          </a:bodyPr>
          <a:lstStyle/>
          <a:p>
            <a:pPr marL="22578">
              <a:spcBef>
                <a:spcPts val="62"/>
              </a:spcBef>
            </a:pPr>
            <a:r>
              <a:rPr sz="1956" spc="-9" dirty="0">
                <a:solidFill>
                  <a:schemeClr val="bg1"/>
                </a:solidFill>
                <a:latin typeface="Trebuchet MS"/>
                <a:cs typeface="Trebuchet MS"/>
              </a:rPr>
              <a:t>Compliance </a:t>
            </a:r>
            <a:r>
              <a:rPr sz="1956" dirty="0">
                <a:solidFill>
                  <a:schemeClr val="bg1"/>
                </a:solidFill>
                <a:latin typeface="Trebuchet MS"/>
                <a:cs typeface="Trebuchet MS"/>
              </a:rPr>
              <a:t>e </a:t>
            </a:r>
            <a:r>
              <a:rPr sz="1956" spc="-9" dirty="0">
                <a:solidFill>
                  <a:schemeClr val="bg1"/>
                </a:solidFill>
                <a:latin typeface="Trebuchet MS"/>
                <a:cs typeface="Trebuchet MS"/>
              </a:rPr>
              <a:t>Controles</a:t>
            </a:r>
            <a:r>
              <a:rPr sz="1956" spc="-18" dirty="0">
                <a:solidFill>
                  <a:schemeClr val="bg1"/>
                </a:solidFill>
                <a:latin typeface="Trebuchet MS"/>
                <a:cs typeface="Trebuchet MS"/>
              </a:rPr>
              <a:t> </a:t>
            </a:r>
            <a:r>
              <a:rPr sz="1956" spc="-9" dirty="0">
                <a:solidFill>
                  <a:schemeClr val="bg1"/>
                </a:solidFill>
                <a:latin typeface="Trebuchet MS"/>
                <a:cs typeface="Trebuchet MS"/>
              </a:rPr>
              <a:t>Internos</a:t>
            </a:r>
            <a:endParaRPr sz="1956" dirty="0">
              <a:solidFill>
                <a:schemeClr val="bg1"/>
              </a:solidFill>
              <a:latin typeface="Trebuchet MS"/>
              <a:cs typeface="Trebuchet MS"/>
            </a:endParaRPr>
          </a:p>
        </p:txBody>
      </p:sp>
      <p:graphicFrame>
        <p:nvGraphicFramePr>
          <p:cNvPr id="17" name="Tabela 16">
            <a:extLst>
              <a:ext uri="{FF2B5EF4-FFF2-40B4-BE49-F238E27FC236}">
                <a16:creationId xmlns:a16="http://schemas.microsoft.com/office/drawing/2014/main" id="{3C96A92C-64D6-438C-B809-FB0B4C4DDD45}"/>
              </a:ext>
            </a:extLst>
          </p:cNvPr>
          <p:cNvGraphicFramePr>
            <a:graphicFrameLocks noGrp="1"/>
          </p:cNvGraphicFramePr>
          <p:nvPr>
            <p:extLst>
              <p:ext uri="{D42A27DB-BD31-4B8C-83A1-F6EECF244321}">
                <p14:modId xmlns:p14="http://schemas.microsoft.com/office/powerpoint/2010/main" val="1106768644"/>
              </p:ext>
            </p:extLst>
          </p:nvPr>
        </p:nvGraphicFramePr>
        <p:xfrm>
          <a:off x="3372644" y="1847256"/>
          <a:ext cx="6833660" cy="3392382"/>
        </p:xfrm>
        <a:graphic>
          <a:graphicData uri="http://schemas.openxmlformats.org/drawingml/2006/table">
            <a:tbl>
              <a:tblPr firstRow="1" bandRow="1">
                <a:tableStyleId>{21E4AEA4-8DFA-4A89-87EB-49C32662AFE0}</a:tableStyleId>
              </a:tblPr>
              <a:tblGrid>
                <a:gridCol w="3416830">
                  <a:extLst>
                    <a:ext uri="{9D8B030D-6E8A-4147-A177-3AD203B41FA5}">
                      <a16:colId xmlns:a16="http://schemas.microsoft.com/office/drawing/2014/main" val="2280715633"/>
                    </a:ext>
                  </a:extLst>
                </a:gridCol>
                <a:gridCol w="3416830">
                  <a:extLst>
                    <a:ext uri="{9D8B030D-6E8A-4147-A177-3AD203B41FA5}">
                      <a16:colId xmlns:a16="http://schemas.microsoft.com/office/drawing/2014/main" val="3405539841"/>
                    </a:ext>
                  </a:extLst>
                </a:gridCol>
              </a:tblGrid>
              <a:tr h="484626">
                <a:tc gridSpan="2">
                  <a:txBody>
                    <a:bodyPr/>
                    <a:lstStyle/>
                    <a:p>
                      <a:pPr algn="ctr"/>
                      <a:r>
                        <a:rPr lang="pt-BR" dirty="0"/>
                        <a:t>CONTROLES INTERNOS</a:t>
                      </a:r>
                    </a:p>
                  </a:txBody>
                  <a:tcPr/>
                </a:tc>
                <a:tc hMerge="1">
                  <a:txBody>
                    <a:bodyPr/>
                    <a:lstStyle/>
                    <a:p>
                      <a:endParaRPr lang="pt-BR" dirty="0"/>
                    </a:p>
                  </a:txBody>
                  <a:tcPr/>
                </a:tc>
                <a:extLst>
                  <a:ext uri="{0D108BD9-81ED-4DB2-BD59-A6C34878D82A}">
                    <a16:rowId xmlns:a16="http://schemas.microsoft.com/office/drawing/2014/main" val="2224432139"/>
                  </a:ext>
                </a:extLst>
              </a:tr>
              <a:tr h="484626">
                <a:tc>
                  <a:txBody>
                    <a:bodyPr/>
                    <a:lstStyle/>
                    <a:p>
                      <a:r>
                        <a:rPr lang="pt-BR" dirty="0" err="1"/>
                        <a:t>Contabildade</a:t>
                      </a:r>
                      <a:r>
                        <a:rPr lang="pt-BR" dirty="0"/>
                        <a:t> Fiscal</a:t>
                      </a:r>
                    </a:p>
                  </a:txBody>
                  <a:tcPr/>
                </a:tc>
                <a:tc>
                  <a:txBody>
                    <a:bodyPr/>
                    <a:lstStyle/>
                    <a:p>
                      <a:r>
                        <a:rPr lang="pt-BR" dirty="0"/>
                        <a:t>Contabilidade Societária</a:t>
                      </a:r>
                    </a:p>
                  </a:txBody>
                  <a:tcPr/>
                </a:tc>
                <a:extLst>
                  <a:ext uri="{0D108BD9-81ED-4DB2-BD59-A6C34878D82A}">
                    <a16:rowId xmlns:a16="http://schemas.microsoft.com/office/drawing/2014/main" val="1111242332"/>
                  </a:ext>
                </a:extLst>
              </a:tr>
              <a:tr h="484626">
                <a:tc>
                  <a:txBody>
                    <a:bodyPr/>
                    <a:lstStyle/>
                    <a:p>
                      <a:r>
                        <a:rPr lang="pt-BR" dirty="0"/>
                        <a:t>Operacional</a:t>
                      </a:r>
                    </a:p>
                  </a:txBody>
                  <a:tcPr/>
                </a:tc>
                <a:tc>
                  <a:txBody>
                    <a:bodyPr/>
                    <a:lstStyle/>
                    <a:p>
                      <a:r>
                        <a:rPr lang="pt-BR" dirty="0"/>
                        <a:t>Contabilidade Gerencial</a:t>
                      </a:r>
                    </a:p>
                  </a:txBody>
                  <a:tcPr/>
                </a:tc>
                <a:extLst>
                  <a:ext uri="{0D108BD9-81ED-4DB2-BD59-A6C34878D82A}">
                    <a16:rowId xmlns:a16="http://schemas.microsoft.com/office/drawing/2014/main" val="1297945007"/>
                  </a:ext>
                </a:extLst>
              </a:tr>
              <a:tr h="484626">
                <a:tc>
                  <a:txBody>
                    <a:bodyPr/>
                    <a:lstStyle/>
                    <a:p>
                      <a:r>
                        <a:rPr lang="pt-BR" dirty="0"/>
                        <a:t>Crédito</a:t>
                      </a:r>
                    </a:p>
                  </a:txBody>
                  <a:tcPr/>
                </a:tc>
                <a:tc>
                  <a:txBody>
                    <a:bodyPr/>
                    <a:lstStyle/>
                    <a:p>
                      <a:r>
                        <a:rPr lang="pt-BR" dirty="0"/>
                        <a:t>Back Office</a:t>
                      </a:r>
                    </a:p>
                  </a:txBody>
                  <a:tcPr/>
                </a:tc>
                <a:extLst>
                  <a:ext uri="{0D108BD9-81ED-4DB2-BD59-A6C34878D82A}">
                    <a16:rowId xmlns:a16="http://schemas.microsoft.com/office/drawing/2014/main" val="2957480828"/>
                  </a:ext>
                </a:extLst>
              </a:tr>
              <a:tr h="484626">
                <a:tc>
                  <a:txBody>
                    <a:bodyPr/>
                    <a:lstStyle/>
                    <a:p>
                      <a:r>
                        <a:rPr lang="pt-BR" dirty="0"/>
                        <a:t>Recursos Humanos</a:t>
                      </a:r>
                    </a:p>
                  </a:txBody>
                  <a:tcPr/>
                </a:tc>
                <a:tc>
                  <a:txBody>
                    <a:bodyPr/>
                    <a:lstStyle/>
                    <a:p>
                      <a:r>
                        <a:rPr lang="pt-BR" dirty="0"/>
                        <a:t>Tecnologia da Informação</a:t>
                      </a:r>
                    </a:p>
                  </a:txBody>
                  <a:tcPr/>
                </a:tc>
                <a:extLst>
                  <a:ext uri="{0D108BD9-81ED-4DB2-BD59-A6C34878D82A}">
                    <a16:rowId xmlns:a16="http://schemas.microsoft.com/office/drawing/2014/main" val="2561604282"/>
                  </a:ext>
                </a:extLst>
              </a:tr>
              <a:tr h="484626">
                <a:tc>
                  <a:txBody>
                    <a:bodyPr/>
                    <a:lstStyle/>
                    <a:p>
                      <a:r>
                        <a:rPr lang="pt-BR" dirty="0"/>
                        <a:t>Administrativo</a:t>
                      </a:r>
                    </a:p>
                  </a:txBody>
                  <a:tcPr/>
                </a:tc>
                <a:tc>
                  <a:txBody>
                    <a:bodyPr/>
                    <a:lstStyle/>
                    <a:p>
                      <a:r>
                        <a:rPr lang="pt-BR" dirty="0"/>
                        <a:t>Comercial</a:t>
                      </a:r>
                    </a:p>
                  </a:txBody>
                  <a:tcPr/>
                </a:tc>
                <a:extLst>
                  <a:ext uri="{0D108BD9-81ED-4DB2-BD59-A6C34878D82A}">
                    <a16:rowId xmlns:a16="http://schemas.microsoft.com/office/drawing/2014/main" val="170481276"/>
                  </a:ext>
                </a:extLst>
              </a:tr>
              <a:tr h="484626">
                <a:tc gridSpan="2">
                  <a:txBody>
                    <a:bodyPr/>
                    <a:lstStyle/>
                    <a:p>
                      <a:pPr algn="ctr"/>
                      <a:r>
                        <a:rPr lang="pt-BR" dirty="0"/>
                        <a:t>Financeiro / Tesouraria / Contas à Pagar</a:t>
                      </a:r>
                    </a:p>
                  </a:txBody>
                  <a:tcPr/>
                </a:tc>
                <a:tc hMerge="1">
                  <a:txBody>
                    <a:bodyPr/>
                    <a:lstStyle/>
                    <a:p>
                      <a:endParaRPr lang="pt-BR" dirty="0"/>
                    </a:p>
                  </a:txBody>
                  <a:tcPr/>
                </a:tc>
                <a:extLst>
                  <a:ext uri="{0D108BD9-81ED-4DB2-BD59-A6C34878D82A}">
                    <a16:rowId xmlns:a16="http://schemas.microsoft.com/office/drawing/2014/main" val="2598179212"/>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80737" y="526162"/>
            <a:ext cx="7814303" cy="351030"/>
          </a:xfrm>
          <a:prstGeom prst="rect">
            <a:avLst/>
          </a:prstGeom>
        </p:spPr>
        <p:txBody>
          <a:bodyPr vert="horz" wrap="square" lIns="0" tIns="22578" rIns="0" bIns="0" rtlCol="0">
            <a:spAutoFit/>
          </a:bodyPr>
          <a:lstStyle/>
          <a:p>
            <a:pPr marL="22578">
              <a:spcBef>
                <a:spcPts val="178"/>
              </a:spcBef>
            </a:pPr>
            <a:r>
              <a:rPr sz="2133" b="1" spc="-9" dirty="0">
                <a:solidFill>
                  <a:schemeClr val="accent2"/>
                </a:solidFill>
                <a:latin typeface="Arial"/>
                <a:cs typeface="Arial"/>
              </a:rPr>
              <a:t>Conceitos fundamentais de compliance e controles</a:t>
            </a:r>
            <a:r>
              <a:rPr sz="2133" b="1" spc="196" dirty="0">
                <a:solidFill>
                  <a:schemeClr val="accent2"/>
                </a:solidFill>
                <a:latin typeface="Arial"/>
                <a:cs typeface="Arial"/>
              </a:rPr>
              <a:t> </a:t>
            </a:r>
            <a:r>
              <a:rPr sz="2133" b="1" spc="-9" dirty="0">
                <a:solidFill>
                  <a:schemeClr val="accent2"/>
                </a:solidFill>
                <a:latin typeface="Arial"/>
                <a:cs typeface="Arial"/>
              </a:rPr>
              <a:t>internos</a:t>
            </a:r>
            <a:endParaRPr sz="2133" dirty="0">
              <a:solidFill>
                <a:schemeClr val="accent2"/>
              </a:solidFill>
              <a:latin typeface="Arial"/>
              <a:cs typeface="Arial"/>
            </a:endParaRPr>
          </a:p>
        </p:txBody>
      </p:sp>
      <p:sp>
        <p:nvSpPr>
          <p:cNvPr id="3" name="object 3"/>
          <p:cNvSpPr txBox="1">
            <a:spLocks noGrp="1"/>
          </p:cNvSpPr>
          <p:nvPr>
            <p:ph type="title"/>
          </p:nvPr>
        </p:nvSpPr>
        <p:spPr>
          <a:xfrm>
            <a:off x="2886167" y="1361935"/>
            <a:ext cx="6980038" cy="2128133"/>
          </a:xfrm>
          <a:prstGeom prst="rect">
            <a:avLst/>
          </a:prstGeom>
        </p:spPr>
        <p:txBody>
          <a:bodyPr vert="horz" wrap="square" lIns="0" tIns="21449" rIns="0" bIns="0" rtlCol="0">
            <a:spAutoFit/>
          </a:bodyPr>
          <a:lstStyle/>
          <a:p>
            <a:pPr marL="22578">
              <a:spcBef>
                <a:spcPts val="169"/>
              </a:spcBef>
            </a:pPr>
            <a:r>
              <a:rPr sz="2844" spc="-9" dirty="0">
                <a:solidFill>
                  <a:schemeClr val="tx1"/>
                </a:solidFill>
                <a:latin typeface="Trebuchet MS" panose="020B0603020202020204" pitchFamily="34" charset="0"/>
              </a:rPr>
              <a:t>Compliance e </a:t>
            </a:r>
            <a:r>
              <a:rPr sz="2844" spc="-18" dirty="0" err="1">
                <a:solidFill>
                  <a:schemeClr val="tx1"/>
                </a:solidFill>
                <a:latin typeface="Trebuchet MS" panose="020B0603020202020204" pitchFamily="34" charset="0"/>
              </a:rPr>
              <a:t>Controles</a:t>
            </a:r>
            <a:r>
              <a:rPr sz="2844" spc="169" dirty="0">
                <a:solidFill>
                  <a:schemeClr val="tx1"/>
                </a:solidFill>
                <a:latin typeface="Trebuchet MS" panose="020B0603020202020204" pitchFamily="34" charset="0"/>
              </a:rPr>
              <a:t> </a:t>
            </a:r>
            <a:r>
              <a:rPr sz="2844" spc="-9" dirty="0" err="1">
                <a:solidFill>
                  <a:schemeClr val="tx1"/>
                </a:solidFill>
                <a:latin typeface="Trebuchet MS" panose="020B0603020202020204" pitchFamily="34" charset="0"/>
              </a:rPr>
              <a:t>Internos</a:t>
            </a:r>
            <a:br>
              <a:rPr lang="pt-BR" sz="2844" spc="-9" dirty="0">
                <a:solidFill>
                  <a:schemeClr val="tx1"/>
                </a:solidFill>
                <a:latin typeface="Trebuchet MS" panose="020B0603020202020204" pitchFamily="34" charset="0"/>
              </a:rPr>
            </a:br>
            <a:endParaRPr sz="2844" dirty="0">
              <a:solidFill>
                <a:schemeClr val="tx1"/>
              </a:solidFill>
              <a:latin typeface="Trebuchet MS" panose="020B0603020202020204" pitchFamily="34" charset="0"/>
            </a:endParaRPr>
          </a:p>
          <a:p>
            <a:pPr marL="22578" marR="9031">
              <a:spcBef>
                <a:spcPts val="27"/>
              </a:spcBef>
            </a:pPr>
            <a:r>
              <a:rPr sz="1600" b="0" dirty="0">
                <a:solidFill>
                  <a:schemeClr val="tx1"/>
                </a:solidFill>
                <a:latin typeface="Trebuchet MS" panose="020B0603020202020204" pitchFamily="34" charset="0"/>
              </a:rPr>
              <a:t>A </a:t>
            </a:r>
            <a:r>
              <a:rPr sz="1600" b="0" spc="-9" dirty="0">
                <a:solidFill>
                  <a:schemeClr val="tx1"/>
                </a:solidFill>
                <a:latin typeface="Trebuchet MS" panose="020B0603020202020204" pitchFamily="34" charset="0"/>
              </a:rPr>
              <a:t>integração </a:t>
            </a:r>
            <a:r>
              <a:rPr sz="1600" b="0" dirty="0">
                <a:solidFill>
                  <a:schemeClr val="tx1"/>
                </a:solidFill>
                <a:latin typeface="Trebuchet MS" panose="020B0603020202020204" pitchFamily="34" charset="0"/>
              </a:rPr>
              <a:t>entre </a:t>
            </a:r>
            <a:r>
              <a:rPr sz="1600" b="0" spc="-9" dirty="0">
                <a:solidFill>
                  <a:schemeClr val="tx1"/>
                </a:solidFill>
                <a:latin typeface="Trebuchet MS" panose="020B0603020202020204" pitchFamily="34" charset="0"/>
              </a:rPr>
              <a:t>gestão </a:t>
            </a:r>
            <a:r>
              <a:rPr sz="1600" b="0" dirty="0">
                <a:solidFill>
                  <a:schemeClr val="tx1"/>
                </a:solidFill>
                <a:latin typeface="Trebuchet MS" panose="020B0603020202020204" pitchFamily="34" charset="0"/>
              </a:rPr>
              <a:t>de </a:t>
            </a:r>
            <a:r>
              <a:rPr sz="1600" b="0" spc="-9" dirty="0">
                <a:solidFill>
                  <a:schemeClr val="tx1"/>
                </a:solidFill>
                <a:latin typeface="Trebuchet MS" panose="020B0603020202020204" pitchFamily="34" charset="0"/>
              </a:rPr>
              <a:t>riscos </a:t>
            </a:r>
            <a:r>
              <a:rPr sz="1600" b="0" dirty="0">
                <a:solidFill>
                  <a:schemeClr val="tx1"/>
                </a:solidFill>
                <a:latin typeface="Trebuchet MS" panose="020B0603020202020204" pitchFamily="34" charset="0"/>
              </a:rPr>
              <a:t>e </a:t>
            </a:r>
            <a:r>
              <a:rPr sz="1600" b="0" spc="-9" dirty="0">
                <a:solidFill>
                  <a:schemeClr val="tx1"/>
                </a:solidFill>
                <a:latin typeface="Trebuchet MS" panose="020B0603020202020204" pitchFamily="34" charset="0"/>
              </a:rPr>
              <a:t>gestão </a:t>
            </a:r>
            <a:r>
              <a:rPr sz="1600" b="0" dirty="0">
                <a:solidFill>
                  <a:schemeClr val="tx1"/>
                </a:solidFill>
                <a:latin typeface="Trebuchet MS" panose="020B0603020202020204" pitchFamily="34" charset="0"/>
              </a:rPr>
              <a:t>de</a:t>
            </a:r>
            <a:r>
              <a:rPr sz="1600" b="0" spc="-293" dirty="0">
                <a:solidFill>
                  <a:schemeClr val="tx1"/>
                </a:solidFill>
                <a:latin typeface="Trebuchet MS" panose="020B0603020202020204" pitchFamily="34" charset="0"/>
              </a:rPr>
              <a:t> </a:t>
            </a:r>
            <a:r>
              <a:rPr sz="1600" b="0" spc="-9" dirty="0">
                <a:solidFill>
                  <a:schemeClr val="tx1"/>
                </a:solidFill>
                <a:latin typeface="Trebuchet MS" panose="020B0603020202020204" pitchFamily="34" charset="0"/>
              </a:rPr>
              <a:t>controles  está se tornando uma </a:t>
            </a:r>
            <a:r>
              <a:rPr sz="1600" b="0" dirty="0">
                <a:solidFill>
                  <a:schemeClr val="tx1"/>
                </a:solidFill>
                <a:latin typeface="Trebuchet MS" panose="020B0603020202020204" pitchFamily="34" charset="0"/>
              </a:rPr>
              <a:t>área </a:t>
            </a:r>
            <a:r>
              <a:rPr sz="1600" b="0" spc="-9" dirty="0">
                <a:solidFill>
                  <a:schemeClr val="tx1"/>
                </a:solidFill>
                <a:latin typeface="Trebuchet MS" panose="020B0603020202020204" pitchFamily="34" charset="0"/>
              </a:rPr>
              <a:t>importante, desde </a:t>
            </a:r>
            <a:r>
              <a:rPr sz="1600" b="0" dirty="0">
                <a:solidFill>
                  <a:schemeClr val="tx1"/>
                </a:solidFill>
                <a:latin typeface="Trebuchet MS" panose="020B0603020202020204" pitchFamily="34" charset="0"/>
              </a:rPr>
              <a:t>o  </a:t>
            </a:r>
            <a:r>
              <a:rPr sz="1600" b="0" spc="-9" dirty="0">
                <a:solidFill>
                  <a:schemeClr val="tx1"/>
                </a:solidFill>
                <a:latin typeface="Trebuchet MS" panose="020B0603020202020204" pitchFamily="34" charset="0"/>
              </a:rPr>
              <a:t>surgimento </a:t>
            </a:r>
            <a:r>
              <a:rPr sz="1600" b="0" dirty="0">
                <a:solidFill>
                  <a:schemeClr val="tx1"/>
                </a:solidFill>
                <a:latin typeface="Trebuchet MS" panose="020B0603020202020204" pitchFamily="34" charset="0"/>
              </a:rPr>
              <a:t>da </a:t>
            </a:r>
            <a:r>
              <a:rPr sz="1600" b="0" spc="-9" dirty="0">
                <a:solidFill>
                  <a:schemeClr val="tx1"/>
                </a:solidFill>
                <a:latin typeface="Trebuchet MS" panose="020B0603020202020204" pitchFamily="34" charset="0"/>
              </a:rPr>
              <a:t>Sarbanes-Oxley </a:t>
            </a:r>
            <a:r>
              <a:rPr sz="1600" b="0" dirty="0">
                <a:solidFill>
                  <a:schemeClr val="tx1"/>
                </a:solidFill>
                <a:latin typeface="Trebuchet MS" panose="020B0603020202020204" pitchFamily="34" charset="0"/>
              </a:rPr>
              <a:t>Act e o </a:t>
            </a:r>
            <a:r>
              <a:rPr sz="1600" b="0" spc="-9" dirty="0">
                <a:solidFill>
                  <a:schemeClr val="tx1"/>
                </a:solidFill>
                <a:latin typeface="Trebuchet MS" panose="020B0603020202020204" pitchFamily="34" charset="0"/>
              </a:rPr>
              <a:t>desenvolvimento  de frameworks, </a:t>
            </a:r>
            <a:r>
              <a:rPr sz="1600" b="0" dirty="0">
                <a:solidFill>
                  <a:schemeClr val="tx1"/>
                </a:solidFill>
                <a:latin typeface="Trebuchet MS" panose="020B0603020202020204" pitchFamily="34" charset="0"/>
              </a:rPr>
              <a:t>como o </a:t>
            </a:r>
            <a:r>
              <a:rPr sz="1600" b="0" spc="-9" dirty="0">
                <a:solidFill>
                  <a:schemeClr val="tx1"/>
                </a:solidFill>
                <a:latin typeface="Trebuchet MS" panose="020B0603020202020204" pitchFamily="34" charset="0"/>
              </a:rPr>
              <a:t>Enterprise Risk Management  (ERM) </a:t>
            </a:r>
            <a:r>
              <a:rPr sz="1600" b="0" dirty="0">
                <a:solidFill>
                  <a:schemeClr val="tx1"/>
                </a:solidFill>
                <a:latin typeface="Trebuchet MS" panose="020B0603020202020204" pitchFamily="34" charset="0"/>
              </a:rPr>
              <a:t>do </a:t>
            </a:r>
            <a:r>
              <a:rPr sz="1600" b="0" spc="-9" dirty="0">
                <a:solidFill>
                  <a:schemeClr val="tx1"/>
                </a:solidFill>
                <a:latin typeface="Trebuchet MS" panose="020B0603020202020204" pitchFamily="34" charset="0"/>
              </a:rPr>
              <a:t>Committee </a:t>
            </a:r>
            <a:r>
              <a:rPr sz="1600" b="0" dirty="0">
                <a:solidFill>
                  <a:schemeClr val="tx1"/>
                </a:solidFill>
                <a:latin typeface="Trebuchet MS" panose="020B0603020202020204" pitchFamily="34" charset="0"/>
              </a:rPr>
              <a:t>of </a:t>
            </a:r>
            <a:r>
              <a:rPr sz="1600" b="0" spc="-9" dirty="0">
                <a:solidFill>
                  <a:schemeClr val="tx1"/>
                </a:solidFill>
                <a:latin typeface="Trebuchet MS" panose="020B0603020202020204" pitchFamily="34" charset="0"/>
              </a:rPr>
              <a:t>Sponsoring Organizations </a:t>
            </a:r>
            <a:r>
              <a:rPr sz="1600" b="0" dirty="0">
                <a:solidFill>
                  <a:schemeClr val="tx1"/>
                </a:solidFill>
                <a:latin typeface="Trebuchet MS" panose="020B0603020202020204" pitchFamily="34" charset="0"/>
              </a:rPr>
              <a:t>of the  </a:t>
            </a:r>
            <a:r>
              <a:rPr sz="1600" b="0" spc="-36" dirty="0">
                <a:solidFill>
                  <a:schemeClr val="tx1"/>
                </a:solidFill>
                <a:latin typeface="Trebuchet MS" panose="020B0603020202020204" pitchFamily="34" charset="0"/>
              </a:rPr>
              <a:t>Treadway </a:t>
            </a:r>
            <a:r>
              <a:rPr sz="1600" b="0" spc="-9" dirty="0">
                <a:solidFill>
                  <a:schemeClr val="tx1"/>
                </a:solidFill>
                <a:latin typeface="Trebuchet MS" panose="020B0603020202020204" pitchFamily="34" charset="0"/>
              </a:rPr>
              <a:t>Commission</a:t>
            </a:r>
            <a:r>
              <a:rPr sz="1600" b="0" spc="-27" dirty="0">
                <a:solidFill>
                  <a:schemeClr val="tx1"/>
                </a:solidFill>
                <a:latin typeface="Trebuchet MS" panose="020B0603020202020204" pitchFamily="34" charset="0"/>
              </a:rPr>
              <a:t> </a:t>
            </a:r>
            <a:r>
              <a:rPr sz="1600" b="0" spc="-9" dirty="0">
                <a:solidFill>
                  <a:schemeClr val="tx1"/>
                </a:solidFill>
                <a:latin typeface="Trebuchet MS" panose="020B0603020202020204" pitchFamily="34" charset="0"/>
              </a:rPr>
              <a:t>(COSO).</a:t>
            </a:r>
            <a:endParaRPr sz="1600" dirty="0">
              <a:solidFill>
                <a:schemeClr val="tx1"/>
              </a:solidFill>
              <a:latin typeface="Trebuchet MS" panose="020B0603020202020204" pitchFamily="34" charset="0"/>
            </a:endParaRPr>
          </a:p>
        </p:txBody>
      </p:sp>
      <p:sp>
        <p:nvSpPr>
          <p:cNvPr id="4" name="object 4"/>
          <p:cNvSpPr txBox="1"/>
          <p:nvPr/>
        </p:nvSpPr>
        <p:spPr>
          <a:xfrm>
            <a:off x="2886167" y="3925264"/>
            <a:ext cx="6418973" cy="1663953"/>
          </a:xfrm>
          <a:prstGeom prst="rect">
            <a:avLst/>
          </a:prstGeom>
        </p:spPr>
        <p:txBody>
          <a:bodyPr vert="horz" wrap="square" lIns="0" tIns="22578" rIns="0" bIns="0" rtlCol="0">
            <a:spAutoFit/>
          </a:bodyPr>
          <a:lstStyle/>
          <a:p>
            <a:pPr marL="22578" marR="9031">
              <a:spcBef>
                <a:spcPts val="178"/>
              </a:spcBef>
            </a:pPr>
            <a:r>
              <a:rPr sz="2133" b="1" spc="-62" dirty="0">
                <a:latin typeface="Trebuchet MS"/>
                <a:cs typeface="Trebuchet MS"/>
              </a:rPr>
              <a:t>Três </a:t>
            </a:r>
            <a:r>
              <a:rPr sz="2133" b="1" spc="-9" dirty="0">
                <a:latin typeface="Trebuchet MS"/>
                <a:cs typeface="Trebuchet MS"/>
              </a:rPr>
              <a:t>são áreas principais que atualmente têm </a:t>
            </a:r>
            <a:r>
              <a:rPr sz="2133" b="1" dirty="0">
                <a:latin typeface="Trebuchet MS"/>
                <a:cs typeface="Trebuchet MS"/>
              </a:rPr>
              <a:t>uma  </a:t>
            </a:r>
            <a:r>
              <a:rPr sz="2133" b="1" spc="-9" dirty="0">
                <a:latin typeface="Trebuchet MS"/>
                <a:cs typeface="Trebuchet MS"/>
              </a:rPr>
              <a:t>atenção especial </a:t>
            </a:r>
            <a:r>
              <a:rPr sz="2133" b="1" dirty="0">
                <a:latin typeface="Trebuchet MS"/>
                <a:cs typeface="Trebuchet MS"/>
              </a:rPr>
              <a:t>dos </a:t>
            </a:r>
            <a:r>
              <a:rPr sz="2133" b="1" spc="-9" dirty="0">
                <a:latin typeface="Trebuchet MS"/>
                <a:cs typeface="Trebuchet MS"/>
              </a:rPr>
              <a:t>gestores:</a:t>
            </a:r>
            <a:endParaRPr sz="2133" dirty="0">
              <a:latin typeface="Trebuchet MS"/>
              <a:cs typeface="Trebuchet MS"/>
            </a:endParaRPr>
          </a:p>
          <a:p>
            <a:pPr marL="406405" indent="-384956">
              <a:buClr>
                <a:schemeClr val="accent2"/>
              </a:buClr>
              <a:buFont typeface="Wingdings"/>
              <a:buChar char=""/>
              <a:tabLst>
                <a:tab pos="406405" algn="l"/>
                <a:tab pos="407534" algn="l"/>
              </a:tabLst>
            </a:pPr>
            <a:r>
              <a:rPr sz="2133" spc="-9" dirty="0">
                <a:latin typeface="Trebuchet MS"/>
                <a:cs typeface="Trebuchet MS"/>
              </a:rPr>
              <a:t>Gestão de </a:t>
            </a:r>
            <a:r>
              <a:rPr sz="2133" dirty="0">
                <a:latin typeface="Trebuchet MS"/>
                <a:cs typeface="Trebuchet MS"/>
              </a:rPr>
              <a:t>riscos </a:t>
            </a:r>
            <a:r>
              <a:rPr sz="2133" spc="-9" dirty="0">
                <a:latin typeface="Trebuchet MS"/>
                <a:cs typeface="Trebuchet MS"/>
              </a:rPr>
              <a:t>de processos de</a:t>
            </a:r>
            <a:r>
              <a:rPr sz="2133" spc="-116" dirty="0">
                <a:latin typeface="Trebuchet MS"/>
                <a:cs typeface="Trebuchet MS"/>
              </a:rPr>
              <a:t> </a:t>
            </a:r>
            <a:r>
              <a:rPr sz="2133" dirty="0">
                <a:latin typeface="Trebuchet MS"/>
                <a:cs typeface="Trebuchet MS"/>
              </a:rPr>
              <a:t>negócio,</a:t>
            </a:r>
          </a:p>
          <a:p>
            <a:pPr marL="406405" indent="-384956">
              <a:buClr>
                <a:schemeClr val="accent2"/>
              </a:buClr>
              <a:buFont typeface="Wingdings"/>
              <a:buChar char=""/>
              <a:tabLst>
                <a:tab pos="406405" algn="l"/>
                <a:tab pos="407534" algn="l"/>
              </a:tabLst>
            </a:pPr>
            <a:r>
              <a:rPr sz="2133" spc="-9" dirty="0">
                <a:latin typeface="Trebuchet MS"/>
                <a:cs typeface="Trebuchet MS"/>
              </a:rPr>
              <a:t>Gestão </a:t>
            </a:r>
            <a:r>
              <a:rPr sz="2133" dirty="0">
                <a:latin typeface="Trebuchet MS"/>
                <a:cs typeface="Trebuchet MS"/>
              </a:rPr>
              <a:t>de </a:t>
            </a:r>
            <a:r>
              <a:rPr sz="2133" spc="-9" dirty="0">
                <a:latin typeface="Trebuchet MS"/>
                <a:cs typeface="Trebuchet MS"/>
              </a:rPr>
              <a:t>compliance</a:t>
            </a:r>
            <a:r>
              <a:rPr sz="2133" spc="-89" dirty="0">
                <a:latin typeface="Trebuchet MS"/>
                <a:cs typeface="Trebuchet MS"/>
              </a:rPr>
              <a:t> </a:t>
            </a:r>
            <a:r>
              <a:rPr sz="2133" dirty="0">
                <a:latin typeface="Trebuchet MS"/>
                <a:cs typeface="Trebuchet MS"/>
              </a:rPr>
              <a:t>e,</a:t>
            </a:r>
          </a:p>
          <a:p>
            <a:pPr marL="406405" indent="-384956">
              <a:buClr>
                <a:schemeClr val="accent2"/>
              </a:buClr>
              <a:buFont typeface="Wingdings"/>
              <a:buChar char=""/>
              <a:tabLst>
                <a:tab pos="406405" algn="l"/>
                <a:tab pos="407534" algn="l"/>
              </a:tabLst>
            </a:pPr>
            <a:r>
              <a:rPr sz="2133" spc="-9" dirty="0">
                <a:latin typeface="Trebuchet MS"/>
                <a:cs typeface="Trebuchet MS"/>
              </a:rPr>
              <a:t>Desenvolvimento </a:t>
            </a:r>
            <a:r>
              <a:rPr sz="2133" dirty="0">
                <a:latin typeface="Trebuchet MS"/>
                <a:cs typeface="Trebuchet MS"/>
              </a:rPr>
              <a:t>de </a:t>
            </a:r>
            <a:r>
              <a:rPr sz="2133" spc="-9" dirty="0">
                <a:latin typeface="Trebuchet MS"/>
                <a:cs typeface="Trebuchet MS"/>
              </a:rPr>
              <a:t>controles</a:t>
            </a:r>
            <a:r>
              <a:rPr sz="2133" spc="-116" dirty="0">
                <a:latin typeface="Trebuchet MS"/>
                <a:cs typeface="Trebuchet MS"/>
              </a:rPr>
              <a:t> </a:t>
            </a:r>
            <a:r>
              <a:rPr sz="2133" spc="-9" dirty="0">
                <a:latin typeface="Trebuchet MS"/>
                <a:cs typeface="Trebuchet MS"/>
              </a:rPr>
              <a:t>internos.</a:t>
            </a:r>
            <a:endParaRPr sz="2133" dirty="0">
              <a:latin typeface="Trebuchet MS"/>
              <a:cs typeface="Trebuchet MS"/>
            </a:endParaRPr>
          </a:p>
        </p:txBody>
      </p:sp>
      <p:sp>
        <p:nvSpPr>
          <p:cNvPr id="5" name="object 5"/>
          <p:cNvSpPr/>
          <p:nvPr/>
        </p:nvSpPr>
        <p:spPr>
          <a:xfrm>
            <a:off x="384393" y="1134000"/>
            <a:ext cx="2176286" cy="4631800"/>
          </a:xfrm>
          <a:prstGeom prst="rect">
            <a:avLst/>
          </a:prstGeom>
          <a:blipFill>
            <a:blip r:embed="rId3" cstate="print"/>
            <a:stretch>
              <a:fillRect/>
            </a:stretch>
          </a:blipFill>
        </p:spPr>
        <p:txBody>
          <a:bodyPr wrap="square" lIns="0" tIns="0" rIns="0" bIns="0" rtlCol="0"/>
          <a:lstStyle/>
          <a:p>
            <a:endParaRPr sz="3200"/>
          </a:p>
        </p:txBody>
      </p:sp>
      <p:sp>
        <p:nvSpPr>
          <p:cNvPr id="6" name="object 6"/>
          <p:cNvSpPr/>
          <p:nvPr/>
        </p:nvSpPr>
        <p:spPr>
          <a:xfrm>
            <a:off x="162000" y="1134000"/>
            <a:ext cx="592044" cy="4627621"/>
          </a:xfrm>
          <a:prstGeom prst="rect">
            <a:avLst/>
          </a:prstGeom>
          <a:solidFill>
            <a:schemeClr val="accent2"/>
          </a:solidFill>
        </p:spPr>
        <p:txBody>
          <a:bodyPr wrap="square" lIns="0" tIns="0" rIns="0" bIns="0" rtlCol="0"/>
          <a:lstStyle/>
          <a:p>
            <a:endParaRPr sz="3200"/>
          </a:p>
        </p:txBody>
      </p:sp>
      <p:sp>
        <p:nvSpPr>
          <p:cNvPr id="7" name="object 7"/>
          <p:cNvSpPr txBox="1"/>
          <p:nvPr/>
        </p:nvSpPr>
        <p:spPr>
          <a:xfrm>
            <a:off x="267370" y="1625382"/>
            <a:ext cx="300980" cy="3665565"/>
          </a:xfrm>
          <a:prstGeom prst="rect">
            <a:avLst/>
          </a:prstGeom>
        </p:spPr>
        <p:txBody>
          <a:bodyPr vert="vert270" wrap="square" lIns="0" tIns="7902" rIns="0" bIns="0" rtlCol="0">
            <a:spAutoFit/>
          </a:bodyPr>
          <a:lstStyle/>
          <a:p>
            <a:pPr marL="22578">
              <a:spcBef>
                <a:spcPts val="62"/>
              </a:spcBef>
            </a:pPr>
            <a:r>
              <a:rPr sz="1956" spc="-9" dirty="0">
                <a:solidFill>
                  <a:schemeClr val="bg1"/>
                </a:solidFill>
                <a:latin typeface="Trebuchet MS"/>
                <a:cs typeface="Trebuchet MS"/>
              </a:rPr>
              <a:t>Compliance </a:t>
            </a:r>
            <a:r>
              <a:rPr sz="1956" dirty="0">
                <a:solidFill>
                  <a:schemeClr val="bg1"/>
                </a:solidFill>
                <a:latin typeface="Trebuchet MS"/>
                <a:cs typeface="Trebuchet MS"/>
              </a:rPr>
              <a:t>e </a:t>
            </a:r>
            <a:r>
              <a:rPr sz="1956" spc="-9" dirty="0">
                <a:solidFill>
                  <a:schemeClr val="bg1"/>
                </a:solidFill>
                <a:latin typeface="Trebuchet MS"/>
                <a:cs typeface="Trebuchet MS"/>
              </a:rPr>
              <a:t>Controles</a:t>
            </a:r>
            <a:r>
              <a:rPr sz="1956" spc="-18" dirty="0">
                <a:solidFill>
                  <a:schemeClr val="bg1"/>
                </a:solidFill>
                <a:latin typeface="Trebuchet MS"/>
                <a:cs typeface="Trebuchet MS"/>
              </a:rPr>
              <a:t> </a:t>
            </a:r>
            <a:r>
              <a:rPr sz="1956" spc="-9" dirty="0">
                <a:solidFill>
                  <a:schemeClr val="bg1"/>
                </a:solidFill>
                <a:latin typeface="Trebuchet MS"/>
                <a:cs typeface="Trebuchet MS"/>
              </a:rPr>
              <a:t>Internos</a:t>
            </a:r>
            <a:endParaRPr sz="1956" dirty="0">
              <a:solidFill>
                <a:schemeClr val="bg1"/>
              </a:solidFill>
              <a:latin typeface="Trebuchet MS"/>
              <a:cs typeface="Trebuchet M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80737" y="526162"/>
            <a:ext cx="7814303" cy="351030"/>
          </a:xfrm>
          <a:prstGeom prst="rect">
            <a:avLst/>
          </a:prstGeom>
        </p:spPr>
        <p:txBody>
          <a:bodyPr vert="horz" wrap="square" lIns="0" tIns="22578" rIns="0" bIns="0" rtlCol="0">
            <a:spAutoFit/>
          </a:bodyPr>
          <a:lstStyle/>
          <a:p>
            <a:pPr marL="22578">
              <a:spcBef>
                <a:spcPts val="178"/>
              </a:spcBef>
            </a:pPr>
            <a:r>
              <a:rPr sz="2133" spc="-9" dirty="0">
                <a:solidFill>
                  <a:schemeClr val="accent2"/>
                </a:solidFill>
                <a:latin typeface="Arial"/>
                <a:cs typeface="Arial"/>
              </a:rPr>
              <a:t>Conceitos fundamentais de compliance e controles</a:t>
            </a:r>
            <a:r>
              <a:rPr sz="2133" spc="196" dirty="0">
                <a:solidFill>
                  <a:schemeClr val="accent2"/>
                </a:solidFill>
                <a:latin typeface="Arial"/>
                <a:cs typeface="Arial"/>
              </a:rPr>
              <a:t> </a:t>
            </a:r>
            <a:r>
              <a:rPr sz="2133" spc="-9" dirty="0">
                <a:solidFill>
                  <a:schemeClr val="accent2"/>
                </a:solidFill>
                <a:latin typeface="Arial"/>
                <a:cs typeface="Arial"/>
              </a:rPr>
              <a:t>internos</a:t>
            </a:r>
            <a:endParaRPr sz="2133" dirty="0">
              <a:solidFill>
                <a:schemeClr val="accent2"/>
              </a:solidFill>
              <a:latin typeface="Arial"/>
              <a:cs typeface="Arial"/>
            </a:endParaRPr>
          </a:p>
        </p:txBody>
      </p:sp>
      <p:sp>
        <p:nvSpPr>
          <p:cNvPr id="3" name="object 3"/>
          <p:cNvSpPr txBox="1"/>
          <p:nvPr/>
        </p:nvSpPr>
        <p:spPr>
          <a:xfrm>
            <a:off x="2886167" y="1253184"/>
            <a:ext cx="7096318" cy="3834483"/>
          </a:xfrm>
          <a:prstGeom prst="rect">
            <a:avLst/>
          </a:prstGeom>
        </p:spPr>
        <p:txBody>
          <a:bodyPr vert="horz" wrap="square" lIns="0" tIns="22578" rIns="0" bIns="0" rtlCol="0">
            <a:spAutoFit/>
          </a:bodyPr>
          <a:lstStyle/>
          <a:p>
            <a:pPr marL="22578" marR="9031">
              <a:spcBef>
                <a:spcPts val="178"/>
              </a:spcBef>
            </a:pPr>
            <a:r>
              <a:rPr sz="1956" spc="-9" dirty="0">
                <a:latin typeface="Trebuchet MS"/>
                <a:cs typeface="Trebuchet MS"/>
              </a:rPr>
              <a:t>Talvez </a:t>
            </a:r>
            <a:r>
              <a:rPr sz="1956" dirty="0">
                <a:latin typeface="Trebuchet MS"/>
                <a:cs typeface="Trebuchet MS"/>
              </a:rPr>
              <a:t>a </a:t>
            </a:r>
            <a:r>
              <a:rPr sz="1956" spc="-9" dirty="0">
                <a:latin typeface="Trebuchet MS"/>
                <a:cs typeface="Trebuchet MS"/>
              </a:rPr>
              <a:t>definição mais reconhecida de controle interno </a:t>
            </a:r>
            <a:r>
              <a:rPr sz="1956" dirty="0">
                <a:latin typeface="Trebuchet MS"/>
                <a:cs typeface="Trebuchet MS"/>
              </a:rPr>
              <a:t>é a </a:t>
            </a:r>
            <a:r>
              <a:rPr sz="1956" spc="-9" dirty="0">
                <a:latin typeface="Trebuchet MS"/>
                <a:cs typeface="Trebuchet MS"/>
              </a:rPr>
              <a:t>do  Committe of Sponsoring Organizations of the Treadway  Commission </a:t>
            </a:r>
            <a:r>
              <a:rPr sz="1956" dirty="0">
                <a:latin typeface="Trebuchet MS"/>
                <a:cs typeface="Trebuchet MS"/>
              </a:rPr>
              <a:t>- </a:t>
            </a:r>
            <a:r>
              <a:rPr sz="1956" spc="-9" dirty="0">
                <a:latin typeface="Trebuchet MS"/>
                <a:cs typeface="Trebuchet MS"/>
              </a:rPr>
              <a:t>COSO </a:t>
            </a:r>
            <a:r>
              <a:rPr sz="1956" dirty="0">
                <a:latin typeface="Trebuchet MS"/>
                <a:cs typeface="Trebuchet MS"/>
              </a:rPr>
              <a:t>- </a:t>
            </a:r>
            <a:r>
              <a:rPr sz="1956" spc="-9" dirty="0">
                <a:latin typeface="Trebuchet MS"/>
                <a:cs typeface="Trebuchet MS"/>
              </a:rPr>
              <a:t>(COSO 1992; 2004), que </a:t>
            </a:r>
            <a:r>
              <a:rPr sz="1956" dirty="0">
                <a:latin typeface="Trebuchet MS"/>
                <a:cs typeface="Trebuchet MS"/>
              </a:rPr>
              <a:t>o </a:t>
            </a:r>
            <a:r>
              <a:rPr sz="1956" spc="-9" dirty="0">
                <a:latin typeface="Trebuchet MS"/>
                <a:cs typeface="Trebuchet MS"/>
              </a:rPr>
              <a:t>define</a:t>
            </a:r>
            <a:r>
              <a:rPr sz="1956" spc="53" dirty="0">
                <a:latin typeface="Trebuchet MS"/>
                <a:cs typeface="Trebuchet MS"/>
              </a:rPr>
              <a:t> </a:t>
            </a:r>
            <a:r>
              <a:rPr sz="1956" spc="-9" dirty="0">
                <a:latin typeface="Trebuchet MS"/>
                <a:cs typeface="Trebuchet MS"/>
              </a:rPr>
              <a:t>como:</a:t>
            </a:r>
            <a:endParaRPr sz="1956" dirty="0">
              <a:latin typeface="Trebuchet MS"/>
              <a:cs typeface="Trebuchet MS"/>
            </a:endParaRPr>
          </a:p>
          <a:p>
            <a:pPr>
              <a:lnSpc>
                <a:spcPct val="100000"/>
              </a:lnSpc>
            </a:pPr>
            <a:endParaRPr sz="2044" dirty="0">
              <a:latin typeface="Times New Roman"/>
              <a:cs typeface="Times New Roman"/>
            </a:endParaRPr>
          </a:p>
          <a:p>
            <a:pPr marL="22578" marR="123050">
              <a:spcBef>
                <a:spcPts val="9"/>
              </a:spcBef>
            </a:pPr>
            <a:r>
              <a:rPr sz="1956" i="1" dirty="0">
                <a:latin typeface="Trebuchet MS"/>
                <a:cs typeface="Trebuchet MS"/>
              </a:rPr>
              <a:t>Um </a:t>
            </a:r>
            <a:r>
              <a:rPr sz="1956" i="1" spc="-9" dirty="0">
                <a:latin typeface="Trebuchet MS"/>
                <a:cs typeface="Trebuchet MS"/>
              </a:rPr>
              <a:t>processo, executado por diretores, gestores </a:t>
            </a:r>
            <a:r>
              <a:rPr sz="1956" i="1" dirty="0">
                <a:latin typeface="Trebuchet MS"/>
                <a:cs typeface="Trebuchet MS"/>
              </a:rPr>
              <a:t>e </a:t>
            </a:r>
            <a:r>
              <a:rPr sz="1956" i="1" spc="-9" dirty="0">
                <a:latin typeface="Trebuchet MS"/>
                <a:cs typeface="Trebuchet MS"/>
              </a:rPr>
              <a:t>outros  quadros, projetados para proporcionar uma garantia razoável  quanto ao atingimento dos objetivos,</a:t>
            </a:r>
            <a:r>
              <a:rPr sz="1956" i="1" spc="-27" dirty="0">
                <a:latin typeface="Trebuchet MS"/>
                <a:cs typeface="Trebuchet MS"/>
              </a:rPr>
              <a:t> </a:t>
            </a:r>
            <a:r>
              <a:rPr sz="1956" i="1" spc="-9" dirty="0">
                <a:latin typeface="Trebuchet MS"/>
                <a:cs typeface="Trebuchet MS"/>
              </a:rPr>
              <a:t>considerando:</a:t>
            </a:r>
            <a:endParaRPr sz="1956" dirty="0">
              <a:latin typeface="Trebuchet MS"/>
              <a:cs typeface="Trebuchet MS"/>
            </a:endParaRPr>
          </a:p>
          <a:p>
            <a:pPr marL="535800" indent="-514350">
              <a:spcBef>
                <a:spcPts val="533"/>
              </a:spcBef>
              <a:buClr>
                <a:schemeClr val="accent2"/>
              </a:buClr>
              <a:buFont typeface="+mj-lt"/>
              <a:buAutoNum type="romanUcPeriod"/>
              <a:tabLst>
                <a:tab pos="424468" algn="l"/>
              </a:tabLst>
            </a:pPr>
            <a:r>
              <a:rPr sz="1956" i="1" spc="-9" dirty="0">
                <a:latin typeface="Trebuchet MS"/>
                <a:cs typeface="Trebuchet MS"/>
              </a:rPr>
              <a:t>Estratégia da empresa;</a:t>
            </a:r>
            <a:endParaRPr sz="1956" dirty="0">
              <a:latin typeface="Trebuchet MS"/>
              <a:cs typeface="Trebuchet MS"/>
            </a:endParaRPr>
          </a:p>
          <a:p>
            <a:pPr marL="535800" indent="-514350">
              <a:spcBef>
                <a:spcPts val="1076"/>
              </a:spcBef>
              <a:buClr>
                <a:schemeClr val="accent2"/>
              </a:buClr>
              <a:buFont typeface="+mj-lt"/>
              <a:buAutoNum type="romanUcPeriod"/>
              <a:tabLst>
                <a:tab pos="424468" algn="l"/>
              </a:tabLst>
            </a:pPr>
            <a:r>
              <a:rPr sz="1956" i="1" spc="-9" dirty="0">
                <a:latin typeface="Trebuchet MS"/>
                <a:cs typeface="Trebuchet MS"/>
              </a:rPr>
              <a:t>Eficácia </a:t>
            </a:r>
            <a:r>
              <a:rPr sz="1956" i="1" dirty="0">
                <a:latin typeface="Trebuchet MS"/>
                <a:cs typeface="Trebuchet MS"/>
              </a:rPr>
              <a:t>e </a:t>
            </a:r>
            <a:r>
              <a:rPr sz="1956" i="1" spc="-9" dirty="0">
                <a:latin typeface="Trebuchet MS"/>
                <a:cs typeface="Trebuchet MS"/>
              </a:rPr>
              <a:t>eficiência </a:t>
            </a:r>
            <a:r>
              <a:rPr sz="1956" i="1" dirty="0">
                <a:latin typeface="Trebuchet MS"/>
                <a:cs typeface="Trebuchet MS"/>
              </a:rPr>
              <a:t>de</a:t>
            </a:r>
            <a:r>
              <a:rPr sz="1956" i="1" spc="-80" dirty="0">
                <a:latin typeface="Trebuchet MS"/>
                <a:cs typeface="Trebuchet MS"/>
              </a:rPr>
              <a:t> </a:t>
            </a:r>
            <a:r>
              <a:rPr sz="1956" i="1" spc="-9" dirty="0">
                <a:latin typeface="Trebuchet MS"/>
                <a:cs typeface="Trebuchet MS"/>
              </a:rPr>
              <a:t>operações;</a:t>
            </a:r>
            <a:endParaRPr sz="1956" dirty="0">
              <a:latin typeface="Trebuchet MS"/>
              <a:cs typeface="Trebuchet MS"/>
            </a:endParaRPr>
          </a:p>
          <a:p>
            <a:pPr marL="536928" indent="-514350">
              <a:spcBef>
                <a:spcPts val="1067"/>
              </a:spcBef>
              <a:buClr>
                <a:schemeClr val="accent2"/>
              </a:buClr>
              <a:buFont typeface="+mj-lt"/>
              <a:buAutoNum type="romanUcPeriod"/>
              <a:tabLst>
                <a:tab pos="434628" algn="l"/>
              </a:tabLst>
            </a:pPr>
            <a:r>
              <a:rPr sz="1956" i="1" spc="-9" dirty="0">
                <a:latin typeface="Trebuchet MS"/>
                <a:cs typeface="Trebuchet MS"/>
              </a:rPr>
              <a:t>Confiabilidade de relatórios financeiros;</a:t>
            </a:r>
            <a:r>
              <a:rPr sz="1956" i="1" spc="27" dirty="0">
                <a:latin typeface="Trebuchet MS"/>
                <a:cs typeface="Trebuchet MS"/>
              </a:rPr>
              <a:t> </a:t>
            </a:r>
            <a:r>
              <a:rPr sz="1956" i="1" dirty="0">
                <a:latin typeface="Trebuchet MS"/>
                <a:cs typeface="Trebuchet MS"/>
              </a:rPr>
              <a:t>e</a:t>
            </a:r>
            <a:endParaRPr sz="1956" dirty="0">
              <a:latin typeface="Trebuchet MS"/>
              <a:cs typeface="Trebuchet MS"/>
            </a:endParaRPr>
          </a:p>
          <a:p>
            <a:pPr marL="535800" indent="-514350">
              <a:spcBef>
                <a:spcPts val="1067"/>
              </a:spcBef>
              <a:buClr>
                <a:schemeClr val="accent2"/>
              </a:buClr>
              <a:buFont typeface="+mj-lt"/>
              <a:buAutoNum type="romanUcPeriod"/>
              <a:tabLst>
                <a:tab pos="424468" algn="l"/>
              </a:tabLst>
            </a:pPr>
            <a:r>
              <a:rPr sz="1956" i="1" spc="-9" dirty="0">
                <a:latin typeface="Trebuchet MS"/>
                <a:cs typeface="Trebuchet MS"/>
              </a:rPr>
              <a:t>Compliance com leis </a:t>
            </a:r>
            <a:r>
              <a:rPr sz="1956" i="1" dirty="0">
                <a:latin typeface="Trebuchet MS"/>
                <a:cs typeface="Trebuchet MS"/>
              </a:rPr>
              <a:t>e </a:t>
            </a:r>
            <a:r>
              <a:rPr sz="1956" i="1" spc="-9" dirty="0">
                <a:latin typeface="Trebuchet MS"/>
                <a:cs typeface="Trebuchet MS"/>
              </a:rPr>
              <a:t>regulações</a:t>
            </a:r>
            <a:r>
              <a:rPr sz="1956" i="1" spc="36" dirty="0">
                <a:latin typeface="Trebuchet MS"/>
                <a:cs typeface="Trebuchet MS"/>
              </a:rPr>
              <a:t> </a:t>
            </a:r>
            <a:r>
              <a:rPr sz="1956" i="1" spc="-9" dirty="0">
                <a:latin typeface="Trebuchet MS"/>
                <a:cs typeface="Trebuchet MS"/>
              </a:rPr>
              <a:t>aplicáveis.</a:t>
            </a:r>
            <a:endParaRPr sz="1956" dirty="0">
              <a:latin typeface="Trebuchet MS"/>
              <a:cs typeface="Trebuchet MS"/>
            </a:endParaRPr>
          </a:p>
        </p:txBody>
      </p:sp>
      <p:sp>
        <p:nvSpPr>
          <p:cNvPr id="4" name="object 4"/>
          <p:cNvSpPr/>
          <p:nvPr/>
        </p:nvSpPr>
        <p:spPr>
          <a:xfrm>
            <a:off x="400844" y="1138179"/>
            <a:ext cx="2176286" cy="4627621"/>
          </a:xfrm>
          <a:prstGeom prst="rect">
            <a:avLst/>
          </a:prstGeom>
          <a:blipFill>
            <a:blip r:embed="rId2" cstate="print"/>
            <a:stretch>
              <a:fillRect/>
            </a:stretch>
          </a:blipFill>
        </p:spPr>
        <p:txBody>
          <a:bodyPr wrap="square" lIns="0" tIns="0" rIns="0" bIns="0" rtlCol="0"/>
          <a:lstStyle/>
          <a:p>
            <a:endParaRPr sz="3200"/>
          </a:p>
        </p:txBody>
      </p:sp>
      <p:sp>
        <p:nvSpPr>
          <p:cNvPr id="5" name="object 5"/>
          <p:cNvSpPr/>
          <p:nvPr/>
        </p:nvSpPr>
        <p:spPr>
          <a:xfrm>
            <a:off x="162000" y="1138179"/>
            <a:ext cx="592044" cy="4627621"/>
          </a:xfrm>
          <a:prstGeom prst="rect">
            <a:avLst/>
          </a:prstGeom>
          <a:solidFill>
            <a:schemeClr val="accent2"/>
          </a:solidFill>
        </p:spPr>
        <p:txBody>
          <a:bodyPr wrap="square" lIns="0" tIns="0" rIns="0" bIns="0" rtlCol="0"/>
          <a:lstStyle/>
          <a:p>
            <a:endParaRPr sz="3200"/>
          </a:p>
        </p:txBody>
      </p:sp>
      <p:sp>
        <p:nvSpPr>
          <p:cNvPr id="6" name="object 6"/>
          <p:cNvSpPr txBox="1"/>
          <p:nvPr/>
        </p:nvSpPr>
        <p:spPr>
          <a:xfrm>
            <a:off x="276049" y="1633261"/>
            <a:ext cx="300980" cy="3665565"/>
          </a:xfrm>
          <a:prstGeom prst="rect">
            <a:avLst/>
          </a:prstGeom>
        </p:spPr>
        <p:txBody>
          <a:bodyPr vert="vert270" wrap="square" lIns="0" tIns="7902" rIns="0" bIns="0" rtlCol="0">
            <a:spAutoFit/>
          </a:bodyPr>
          <a:lstStyle/>
          <a:p>
            <a:pPr marL="22578">
              <a:spcBef>
                <a:spcPts val="62"/>
              </a:spcBef>
            </a:pPr>
            <a:r>
              <a:rPr sz="1956" spc="-9" dirty="0">
                <a:solidFill>
                  <a:schemeClr val="bg1"/>
                </a:solidFill>
                <a:latin typeface="Trebuchet MS"/>
                <a:cs typeface="Trebuchet MS"/>
              </a:rPr>
              <a:t>Compliance </a:t>
            </a:r>
            <a:r>
              <a:rPr sz="1956" dirty="0">
                <a:solidFill>
                  <a:schemeClr val="bg1"/>
                </a:solidFill>
                <a:latin typeface="Trebuchet MS"/>
                <a:cs typeface="Trebuchet MS"/>
              </a:rPr>
              <a:t>e </a:t>
            </a:r>
            <a:r>
              <a:rPr sz="1956" spc="-9" dirty="0">
                <a:solidFill>
                  <a:schemeClr val="bg1"/>
                </a:solidFill>
                <a:latin typeface="Trebuchet MS"/>
                <a:cs typeface="Trebuchet MS"/>
              </a:rPr>
              <a:t>Controles</a:t>
            </a:r>
            <a:r>
              <a:rPr sz="1956" spc="-18" dirty="0">
                <a:solidFill>
                  <a:schemeClr val="bg1"/>
                </a:solidFill>
                <a:latin typeface="Trebuchet MS"/>
                <a:cs typeface="Trebuchet MS"/>
              </a:rPr>
              <a:t> </a:t>
            </a:r>
            <a:r>
              <a:rPr sz="1956" spc="-9" dirty="0">
                <a:solidFill>
                  <a:schemeClr val="bg1"/>
                </a:solidFill>
                <a:latin typeface="Trebuchet MS"/>
                <a:cs typeface="Trebuchet MS"/>
              </a:rPr>
              <a:t>Internos</a:t>
            </a:r>
            <a:endParaRPr sz="1956" dirty="0">
              <a:solidFill>
                <a:schemeClr val="bg1"/>
              </a:solidFill>
              <a:latin typeface="Trebuchet MS"/>
              <a:cs typeface="Trebuchet M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995FECD6-6C99-4121-A405-16B044D86BFB}"/>
              </a:ext>
            </a:extLst>
          </p:cNvPr>
          <p:cNvSpPr txBox="1"/>
          <p:nvPr/>
        </p:nvSpPr>
        <p:spPr>
          <a:xfrm>
            <a:off x="1980741" y="526163"/>
            <a:ext cx="7968964" cy="4599436"/>
          </a:xfrm>
          <a:prstGeom prst="rect">
            <a:avLst/>
          </a:prstGeom>
        </p:spPr>
        <p:txBody>
          <a:bodyPr vert="horz" wrap="square" lIns="0" tIns="22578" rIns="0" bIns="0" rtlCol="0">
            <a:spAutoFit/>
          </a:bodyPr>
          <a:lstStyle/>
          <a:p>
            <a:pPr marL="22578">
              <a:spcBef>
                <a:spcPts val="178"/>
              </a:spcBef>
            </a:pPr>
            <a:r>
              <a:rPr sz="2133" b="1" spc="-9" dirty="0">
                <a:solidFill>
                  <a:schemeClr val="accent2"/>
                </a:solidFill>
                <a:latin typeface="Arial"/>
                <a:cs typeface="Arial"/>
              </a:rPr>
              <a:t>Conceitos fundamentais de compliance e controles</a:t>
            </a:r>
            <a:r>
              <a:rPr sz="2133" b="1" spc="142" dirty="0">
                <a:solidFill>
                  <a:schemeClr val="accent2"/>
                </a:solidFill>
                <a:latin typeface="Arial"/>
                <a:cs typeface="Arial"/>
              </a:rPr>
              <a:t> </a:t>
            </a:r>
            <a:r>
              <a:rPr sz="2133" b="1" spc="-9" dirty="0">
                <a:solidFill>
                  <a:schemeClr val="accent2"/>
                </a:solidFill>
                <a:latin typeface="Arial"/>
                <a:cs typeface="Arial"/>
              </a:rPr>
              <a:t>internos</a:t>
            </a:r>
            <a:endParaRPr sz="2133" dirty="0">
              <a:solidFill>
                <a:schemeClr val="accent2"/>
              </a:solidFill>
              <a:latin typeface="Arial"/>
              <a:cs typeface="Arial"/>
            </a:endParaRPr>
          </a:p>
          <a:p>
            <a:pPr>
              <a:spcBef>
                <a:spcPts val="44"/>
              </a:spcBef>
            </a:pPr>
            <a:endParaRPr sz="2489" dirty="0">
              <a:latin typeface="Times New Roman"/>
              <a:cs typeface="Times New Roman"/>
            </a:endParaRPr>
          </a:p>
          <a:p>
            <a:pPr marL="1349039" marR="19191" indent="-384956">
              <a:lnSpc>
                <a:spcPct val="110100"/>
              </a:lnSpc>
              <a:spcBef>
                <a:spcPts val="9"/>
              </a:spcBef>
              <a:buClr>
                <a:schemeClr val="accent2"/>
              </a:buClr>
              <a:buAutoNum type="arabicPeriod"/>
              <a:tabLst>
                <a:tab pos="1350168" algn="l"/>
              </a:tabLst>
            </a:pPr>
            <a:r>
              <a:rPr sz="2133" b="1" spc="-9" dirty="0">
                <a:latin typeface="Trebuchet MS"/>
                <a:cs typeface="Trebuchet MS"/>
              </a:rPr>
              <a:t>Eficiência </a:t>
            </a:r>
            <a:r>
              <a:rPr sz="2133" b="1" dirty="0">
                <a:latin typeface="Trebuchet MS"/>
                <a:cs typeface="Trebuchet MS"/>
              </a:rPr>
              <a:t>e efetividade </a:t>
            </a:r>
            <a:r>
              <a:rPr sz="2133" b="1" spc="-18" dirty="0">
                <a:latin typeface="Trebuchet MS"/>
                <a:cs typeface="Trebuchet MS"/>
              </a:rPr>
              <a:t>operacional: </a:t>
            </a:r>
            <a:r>
              <a:rPr sz="2133" spc="-9" dirty="0">
                <a:latin typeface="Trebuchet MS"/>
                <a:cs typeface="Trebuchet MS"/>
              </a:rPr>
              <a:t>relaciona-se </a:t>
            </a:r>
            <a:r>
              <a:rPr sz="2133" dirty="0">
                <a:latin typeface="Trebuchet MS"/>
                <a:cs typeface="Trebuchet MS"/>
              </a:rPr>
              <a:t>ao  </a:t>
            </a:r>
            <a:r>
              <a:rPr sz="2133" spc="-9" dirty="0">
                <a:latin typeface="Trebuchet MS"/>
                <a:cs typeface="Trebuchet MS"/>
              </a:rPr>
              <a:t>alcance </a:t>
            </a:r>
            <a:r>
              <a:rPr sz="2133" dirty="0">
                <a:latin typeface="Trebuchet MS"/>
                <a:cs typeface="Trebuchet MS"/>
              </a:rPr>
              <a:t>ou não dos objetivos </a:t>
            </a:r>
            <a:r>
              <a:rPr sz="2133" spc="-9" dirty="0">
                <a:latin typeface="Trebuchet MS"/>
                <a:cs typeface="Trebuchet MS"/>
              </a:rPr>
              <a:t>básicos </a:t>
            </a:r>
            <a:r>
              <a:rPr sz="2133" dirty="0">
                <a:latin typeface="Trebuchet MS"/>
                <a:cs typeface="Trebuchet MS"/>
              </a:rPr>
              <a:t>da </a:t>
            </a:r>
            <a:r>
              <a:rPr sz="2133" spc="-9" dirty="0">
                <a:latin typeface="Trebuchet MS"/>
                <a:cs typeface="Trebuchet MS"/>
              </a:rPr>
              <a:t>entidade, </a:t>
            </a:r>
            <a:r>
              <a:rPr sz="2133" dirty="0">
                <a:latin typeface="Trebuchet MS"/>
                <a:cs typeface="Trebuchet MS"/>
              </a:rPr>
              <a:t>no  que </a:t>
            </a:r>
            <a:r>
              <a:rPr sz="2133" spc="-9" dirty="0">
                <a:latin typeface="Trebuchet MS"/>
                <a:cs typeface="Trebuchet MS"/>
              </a:rPr>
              <a:t>se </a:t>
            </a:r>
            <a:r>
              <a:rPr sz="2133" dirty="0">
                <a:latin typeface="Trebuchet MS"/>
                <a:cs typeface="Trebuchet MS"/>
              </a:rPr>
              <a:t>refere às </a:t>
            </a:r>
            <a:r>
              <a:rPr sz="2133" spc="-9" dirty="0">
                <a:latin typeface="Trebuchet MS"/>
                <a:cs typeface="Trebuchet MS"/>
              </a:rPr>
              <a:t>metas </a:t>
            </a:r>
            <a:r>
              <a:rPr sz="2133" dirty="0">
                <a:latin typeface="Trebuchet MS"/>
                <a:cs typeface="Trebuchet MS"/>
              </a:rPr>
              <a:t>de </a:t>
            </a:r>
            <a:r>
              <a:rPr sz="2133" spc="-9" dirty="0">
                <a:latin typeface="Trebuchet MS"/>
                <a:cs typeface="Trebuchet MS"/>
              </a:rPr>
              <a:t>desempenho </a:t>
            </a:r>
            <a:r>
              <a:rPr sz="2133" dirty="0">
                <a:latin typeface="Trebuchet MS"/>
                <a:cs typeface="Trebuchet MS"/>
              </a:rPr>
              <a:t>e  </a:t>
            </a:r>
            <a:r>
              <a:rPr sz="2133" spc="-9" dirty="0">
                <a:latin typeface="Trebuchet MS"/>
                <a:cs typeface="Trebuchet MS"/>
              </a:rPr>
              <a:t>rentabilidade;</a:t>
            </a:r>
            <a:endParaRPr sz="2133" dirty="0">
              <a:latin typeface="Trebuchet MS"/>
              <a:cs typeface="Trebuchet MS"/>
            </a:endParaRPr>
          </a:p>
          <a:p>
            <a:pPr marL="1349039" marR="74508" indent="-384956">
              <a:lnSpc>
                <a:spcPct val="110100"/>
              </a:lnSpc>
              <a:spcBef>
                <a:spcPts val="1058"/>
              </a:spcBef>
              <a:buClr>
                <a:schemeClr val="accent2"/>
              </a:buClr>
              <a:buAutoNum type="arabicPeriod"/>
              <a:tabLst>
                <a:tab pos="1350168" algn="l"/>
              </a:tabLst>
            </a:pPr>
            <a:r>
              <a:rPr sz="2133" b="1" spc="-9" dirty="0">
                <a:latin typeface="Trebuchet MS"/>
                <a:cs typeface="Trebuchet MS"/>
              </a:rPr>
              <a:t>Confiança nos registros contábeis/financeiros: </a:t>
            </a:r>
            <a:r>
              <a:rPr sz="2133" dirty="0">
                <a:latin typeface="Trebuchet MS"/>
                <a:cs typeface="Trebuchet MS"/>
              </a:rPr>
              <a:t>os  </a:t>
            </a:r>
            <a:r>
              <a:rPr sz="2133" spc="-9" dirty="0">
                <a:latin typeface="Trebuchet MS"/>
                <a:cs typeface="Trebuchet MS"/>
              </a:rPr>
              <a:t>registros </a:t>
            </a:r>
            <a:r>
              <a:rPr sz="2133" dirty="0">
                <a:latin typeface="Trebuchet MS"/>
                <a:cs typeface="Trebuchet MS"/>
              </a:rPr>
              <a:t>devem </a:t>
            </a:r>
            <a:r>
              <a:rPr sz="2133" spc="-9" dirty="0">
                <a:latin typeface="Trebuchet MS"/>
                <a:cs typeface="Trebuchet MS"/>
              </a:rPr>
              <a:t>refletir transações </a:t>
            </a:r>
            <a:r>
              <a:rPr sz="2133" dirty="0">
                <a:latin typeface="Trebuchet MS"/>
                <a:cs typeface="Trebuchet MS"/>
              </a:rPr>
              <a:t>reais, </a:t>
            </a:r>
            <a:r>
              <a:rPr sz="2133" spc="-9" dirty="0">
                <a:latin typeface="Trebuchet MS"/>
                <a:cs typeface="Trebuchet MS"/>
              </a:rPr>
              <a:t>consignadas  pelos </a:t>
            </a:r>
            <a:r>
              <a:rPr sz="2133" dirty="0">
                <a:latin typeface="Trebuchet MS"/>
                <a:cs typeface="Trebuchet MS"/>
              </a:rPr>
              <a:t>valores e </a:t>
            </a:r>
            <a:r>
              <a:rPr sz="2133" spc="-9" dirty="0">
                <a:latin typeface="Trebuchet MS"/>
                <a:cs typeface="Trebuchet MS"/>
              </a:rPr>
              <a:t>enquadramentos</a:t>
            </a:r>
            <a:r>
              <a:rPr sz="2133" spc="-116" dirty="0">
                <a:latin typeface="Trebuchet MS"/>
                <a:cs typeface="Trebuchet MS"/>
              </a:rPr>
              <a:t> </a:t>
            </a:r>
            <a:r>
              <a:rPr sz="2133" dirty="0">
                <a:latin typeface="Trebuchet MS"/>
                <a:cs typeface="Trebuchet MS"/>
              </a:rPr>
              <a:t>corretos;</a:t>
            </a:r>
          </a:p>
          <a:p>
            <a:pPr marL="1349039" marR="9031" indent="-384956">
              <a:lnSpc>
                <a:spcPct val="110100"/>
              </a:lnSpc>
              <a:spcBef>
                <a:spcPts val="1067"/>
              </a:spcBef>
              <a:buClr>
                <a:schemeClr val="accent2"/>
              </a:buClr>
              <a:buAutoNum type="arabicPeriod"/>
              <a:tabLst>
                <a:tab pos="1350168" algn="l"/>
              </a:tabLst>
            </a:pPr>
            <a:r>
              <a:rPr sz="2133" b="1" spc="-9" dirty="0">
                <a:latin typeface="Trebuchet MS"/>
                <a:cs typeface="Trebuchet MS"/>
              </a:rPr>
              <a:t>Conformidade: </a:t>
            </a:r>
            <a:r>
              <a:rPr sz="2133" dirty="0">
                <a:latin typeface="Trebuchet MS"/>
                <a:cs typeface="Trebuchet MS"/>
              </a:rPr>
              <a:t>ações e </a:t>
            </a:r>
            <a:r>
              <a:rPr sz="2133" spc="-9" dirty="0">
                <a:latin typeface="Trebuchet MS"/>
                <a:cs typeface="Trebuchet MS"/>
              </a:rPr>
              <a:t>documentos </a:t>
            </a:r>
            <a:r>
              <a:rPr sz="2133" dirty="0">
                <a:latin typeface="Trebuchet MS"/>
                <a:cs typeface="Trebuchet MS"/>
              </a:rPr>
              <a:t>gerados </a:t>
            </a:r>
            <a:r>
              <a:rPr sz="2133" spc="-9" dirty="0">
                <a:latin typeface="Trebuchet MS"/>
                <a:cs typeface="Trebuchet MS"/>
              </a:rPr>
              <a:t>pelos  processos internos </a:t>
            </a:r>
            <a:r>
              <a:rPr sz="2133" dirty="0">
                <a:latin typeface="Trebuchet MS"/>
                <a:cs typeface="Trebuchet MS"/>
              </a:rPr>
              <a:t>devem </a:t>
            </a:r>
            <a:r>
              <a:rPr sz="2133" spc="-9" dirty="0">
                <a:latin typeface="Trebuchet MS"/>
                <a:cs typeface="Trebuchet MS"/>
              </a:rPr>
              <a:t>estar </a:t>
            </a:r>
            <a:r>
              <a:rPr sz="2133" dirty="0">
                <a:latin typeface="Trebuchet MS"/>
                <a:cs typeface="Trebuchet MS"/>
              </a:rPr>
              <a:t>em conformidade com  a </a:t>
            </a:r>
            <a:r>
              <a:rPr sz="2133" spc="-9" dirty="0">
                <a:latin typeface="Trebuchet MS"/>
                <a:cs typeface="Trebuchet MS"/>
              </a:rPr>
              <a:t>legislação </a:t>
            </a:r>
            <a:r>
              <a:rPr sz="2133" dirty="0">
                <a:latin typeface="Trebuchet MS"/>
                <a:cs typeface="Trebuchet MS"/>
              </a:rPr>
              <a:t>e normas</a:t>
            </a:r>
            <a:r>
              <a:rPr sz="2133" spc="-80" dirty="0">
                <a:latin typeface="Trebuchet MS"/>
                <a:cs typeface="Trebuchet MS"/>
              </a:rPr>
              <a:t> </a:t>
            </a:r>
            <a:r>
              <a:rPr sz="2133" spc="-9" dirty="0">
                <a:latin typeface="Trebuchet MS"/>
                <a:cs typeface="Trebuchet MS"/>
              </a:rPr>
              <a:t>pertinentes.</a:t>
            </a:r>
            <a:endParaRPr sz="2133" dirty="0">
              <a:latin typeface="Trebuchet MS"/>
              <a:cs typeface="Trebuchet MS"/>
            </a:endParaRPr>
          </a:p>
        </p:txBody>
      </p:sp>
      <p:sp>
        <p:nvSpPr>
          <p:cNvPr id="3" name="object 3">
            <a:extLst>
              <a:ext uri="{FF2B5EF4-FFF2-40B4-BE49-F238E27FC236}">
                <a16:creationId xmlns:a16="http://schemas.microsoft.com/office/drawing/2014/main" id="{541BE65E-7255-4621-A77E-63EA1EFB2920}"/>
              </a:ext>
            </a:extLst>
          </p:cNvPr>
          <p:cNvSpPr/>
          <p:nvPr/>
        </p:nvSpPr>
        <p:spPr>
          <a:xfrm>
            <a:off x="400844" y="1134000"/>
            <a:ext cx="2176286" cy="4631800"/>
          </a:xfrm>
          <a:prstGeom prst="rect">
            <a:avLst/>
          </a:prstGeom>
          <a:blipFill>
            <a:blip r:embed="rId2" cstate="print"/>
            <a:stretch>
              <a:fillRect/>
            </a:stretch>
          </a:blipFill>
        </p:spPr>
        <p:txBody>
          <a:bodyPr wrap="square" lIns="0" tIns="0" rIns="0" bIns="0" rtlCol="0"/>
          <a:lstStyle/>
          <a:p>
            <a:endParaRPr sz="3200"/>
          </a:p>
        </p:txBody>
      </p:sp>
      <p:sp>
        <p:nvSpPr>
          <p:cNvPr id="4" name="object 4">
            <a:extLst>
              <a:ext uri="{FF2B5EF4-FFF2-40B4-BE49-F238E27FC236}">
                <a16:creationId xmlns:a16="http://schemas.microsoft.com/office/drawing/2014/main" id="{4A3586E3-1B48-45B3-B2C0-BDD8D745639B}"/>
              </a:ext>
            </a:extLst>
          </p:cNvPr>
          <p:cNvSpPr/>
          <p:nvPr/>
        </p:nvSpPr>
        <p:spPr>
          <a:xfrm>
            <a:off x="162000" y="1134000"/>
            <a:ext cx="592044" cy="4627621"/>
          </a:xfrm>
          <a:prstGeom prst="rect">
            <a:avLst/>
          </a:prstGeom>
          <a:solidFill>
            <a:schemeClr val="accent2"/>
          </a:solidFill>
        </p:spPr>
        <p:txBody>
          <a:bodyPr wrap="square" lIns="0" tIns="0" rIns="0" bIns="0" rtlCol="0"/>
          <a:lstStyle/>
          <a:p>
            <a:endParaRPr sz="3200"/>
          </a:p>
        </p:txBody>
      </p:sp>
      <p:sp>
        <p:nvSpPr>
          <p:cNvPr id="5" name="object 5">
            <a:extLst>
              <a:ext uri="{FF2B5EF4-FFF2-40B4-BE49-F238E27FC236}">
                <a16:creationId xmlns:a16="http://schemas.microsoft.com/office/drawing/2014/main" id="{8E32F623-900B-45A3-8460-7ABEE6C5A984}"/>
              </a:ext>
            </a:extLst>
          </p:cNvPr>
          <p:cNvSpPr txBox="1"/>
          <p:nvPr/>
        </p:nvSpPr>
        <p:spPr>
          <a:xfrm>
            <a:off x="267370" y="1625382"/>
            <a:ext cx="300980" cy="3665565"/>
          </a:xfrm>
          <a:prstGeom prst="rect">
            <a:avLst/>
          </a:prstGeom>
        </p:spPr>
        <p:txBody>
          <a:bodyPr vert="vert270" wrap="square" lIns="0" tIns="7902" rIns="0" bIns="0" rtlCol="0">
            <a:spAutoFit/>
          </a:bodyPr>
          <a:lstStyle/>
          <a:p>
            <a:pPr marL="22578">
              <a:spcBef>
                <a:spcPts val="62"/>
              </a:spcBef>
            </a:pPr>
            <a:r>
              <a:rPr sz="1956" spc="-9" dirty="0">
                <a:solidFill>
                  <a:schemeClr val="bg1"/>
                </a:solidFill>
                <a:latin typeface="Trebuchet MS"/>
                <a:cs typeface="Trebuchet MS"/>
              </a:rPr>
              <a:t>Compliance </a:t>
            </a:r>
            <a:r>
              <a:rPr sz="1956" dirty="0">
                <a:solidFill>
                  <a:schemeClr val="bg1"/>
                </a:solidFill>
                <a:latin typeface="Trebuchet MS"/>
                <a:cs typeface="Trebuchet MS"/>
              </a:rPr>
              <a:t>e </a:t>
            </a:r>
            <a:r>
              <a:rPr sz="1956" spc="-9" dirty="0">
                <a:solidFill>
                  <a:schemeClr val="bg1"/>
                </a:solidFill>
                <a:latin typeface="Trebuchet MS"/>
                <a:cs typeface="Trebuchet MS"/>
              </a:rPr>
              <a:t>Controles</a:t>
            </a:r>
            <a:r>
              <a:rPr sz="1956" spc="-18" dirty="0">
                <a:solidFill>
                  <a:schemeClr val="bg1"/>
                </a:solidFill>
                <a:latin typeface="Trebuchet MS"/>
                <a:cs typeface="Trebuchet MS"/>
              </a:rPr>
              <a:t> </a:t>
            </a:r>
            <a:r>
              <a:rPr sz="1956" spc="-9" dirty="0">
                <a:solidFill>
                  <a:schemeClr val="bg1"/>
                </a:solidFill>
                <a:latin typeface="Trebuchet MS"/>
                <a:cs typeface="Trebuchet MS"/>
              </a:rPr>
              <a:t>Internos</a:t>
            </a:r>
            <a:endParaRPr sz="1956" dirty="0">
              <a:solidFill>
                <a:schemeClr val="bg1"/>
              </a:solidFill>
              <a:latin typeface="Trebuchet MS"/>
              <a:cs typeface="Trebuchet MS"/>
            </a:endParaRPr>
          </a:p>
        </p:txBody>
      </p:sp>
    </p:spTree>
    <p:extLst>
      <p:ext uri="{BB962C8B-B14F-4D97-AF65-F5344CB8AC3E}">
        <p14:creationId xmlns:p14="http://schemas.microsoft.com/office/powerpoint/2010/main" val="10528552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80737" y="526162"/>
            <a:ext cx="7814303" cy="351030"/>
          </a:xfrm>
          <a:prstGeom prst="rect">
            <a:avLst/>
          </a:prstGeom>
        </p:spPr>
        <p:txBody>
          <a:bodyPr vert="horz" wrap="square" lIns="0" tIns="22578" rIns="0" bIns="0" rtlCol="0">
            <a:spAutoFit/>
          </a:bodyPr>
          <a:lstStyle/>
          <a:p>
            <a:pPr marL="22578">
              <a:spcBef>
                <a:spcPts val="178"/>
              </a:spcBef>
            </a:pPr>
            <a:r>
              <a:rPr sz="2133" spc="-9" dirty="0">
                <a:solidFill>
                  <a:schemeClr val="accent2"/>
                </a:solidFill>
                <a:latin typeface="Arial"/>
                <a:cs typeface="Arial"/>
              </a:rPr>
              <a:t>Conceitos fundamentais de compliance e controles</a:t>
            </a:r>
            <a:r>
              <a:rPr sz="2133" spc="196" dirty="0">
                <a:solidFill>
                  <a:schemeClr val="accent2"/>
                </a:solidFill>
                <a:latin typeface="Arial"/>
                <a:cs typeface="Arial"/>
              </a:rPr>
              <a:t> </a:t>
            </a:r>
            <a:r>
              <a:rPr sz="2133" spc="-9" dirty="0">
                <a:solidFill>
                  <a:schemeClr val="accent2"/>
                </a:solidFill>
                <a:latin typeface="Arial"/>
                <a:cs typeface="Arial"/>
              </a:rPr>
              <a:t>internos</a:t>
            </a:r>
            <a:endParaRPr sz="2133">
              <a:solidFill>
                <a:schemeClr val="accent2"/>
              </a:solidFill>
              <a:latin typeface="Arial"/>
              <a:cs typeface="Arial"/>
            </a:endParaRPr>
          </a:p>
        </p:txBody>
      </p:sp>
      <p:sp>
        <p:nvSpPr>
          <p:cNvPr id="3" name="object 3"/>
          <p:cNvSpPr txBox="1"/>
          <p:nvPr/>
        </p:nvSpPr>
        <p:spPr>
          <a:xfrm>
            <a:off x="2886172" y="1214346"/>
            <a:ext cx="7090673" cy="4126999"/>
          </a:xfrm>
          <a:prstGeom prst="rect">
            <a:avLst/>
          </a:prstGeom>
        </p:spPr>
        <p:txBody>
          <a:bodyPr vert="horz" wrap="square" lIns="0" tIns="22578" rIns="0" bIns="0" rtlCol="0">
            <a:spAutoFit/>
          </a:bodyPr>
          <a:lstStyle/>
          <a:p>
            <a:pPr marL="22578" marR="209976">
              <a:spcBef>
                <a:spcPts val="178"/>
              </a:spcBef>
            </a:pPr>
            <a:r>
              <a:rPr sz="1956" dirty="0">
                <a:latin typeface="Trebuchet MS"/>
                <a:cs typeface="Trebuchet MS"/>
              </a:rPr>
              <a:t>Os </a:t>
            </a:r>
            <a:r>
              <a:rPr sz="1956" spc="-9" dirty="0">
                <a:latin typeface="Trebuchet MS"/>
                <a:cs typeface="Trebuchet MS"/>
              </a:rPr>
              <a:t>controles internos têm sido parte do processo de gestão,  focando-se </a:t>
            </a:r>
            <a:r>
              <a:rPr sz="1956" dirty="0">
                <a:latin typeface="Trebuchet MS"/>
                <a:cs typeface="Trebuchet MS"/>
              </a:rPr>
              <a:t>na </a:t>
            </a:r>
            <a:r>
              <a:rPr sz="1956" spc="-9" dirty="0">
                <a:latin typeface="Trebuchet MS"/>
                <a:cs typeface="Trebuchet MS"/>
              </a:rPr>
              <a:t>implementação </a:t>
            </a:r>
            <a:r>
              <a:rPr sz="1956" dirty="0">
                <a:latin typeface="Trebuchet MS"/>
                <a:cs typeface="Trebuchet MS"/>
              </a:rPr>
              <a:t>da </a:t>
            </a:r>
            <a:r>
              <a:rPr sz="1956" spc="-9" dirty="0">
                <a:latin typeface="Trebuchet MS"/>
                <a:cs typeface="Trebuchet MS"/>
              </a:rPr>
              <a:t>estratégia </a:t>
            </a:r>
            <a:r>
              <a:rPr sz="1956" dirty="0">
                <a:latin typeface="Trebuchet MS"/>
                <a:cs typeface="Trebuchet MS"/>
              </a:rPr>
              <a:t>e no alcance de  </a:t>
            </a:r>
            <a:r>
              <a:rPr sz="1956" spc="-9" dirty="0">
                <a:latin typeface="Trebuchet MS"/>
                <a:cs typeface="Trebuchet MS"/>
              </a:rPr>
              <a:t>objetivos. Recentemente, eles têm surgido como as questões  principais </a:t>
            </a:r>
            <a:r>
              <a:rPr sz="1956" dirty="0">
                <a:latin typeface="Trebuchet MS"/>
                <a:cs typeface="Trebuchet MS"/>
              </a:rPr>
              <a:t>em </a:t>
            </a:r>
            <a:r>
              <a:rPr sz="1956" spc="-9" dirty="0">
                <a:latin typeface="Trebuchet MS"/>
                <a:cs typeface="Trebuchet MS"/>
              </a:rPr>
              <a:t>gestão de </a:t>
            </a:r>
            <a:r>
              <a:rPr sz="1956" dirty="0">
                <a:latin typeface="Trebuchet MS"/>
                <a:cs typeface="Trebuchet MS"/>
              </a:rPr>
              <a:t>riscos e </a:t>
            </a:r>
            <a:r>
              <a:rPr sz="1956" spc="-9" dirty="0">
                <a:latin typeface="Trebuchet MS"/>
                <a:cs typeface="Trebuchet MS"/>
              </a:rPr>
              <a:t>gestão de</a:t>
            </a:r>
            <a:r>
              <a:rPr sz="1956" spc="89" dirty="0">
                <a:latin typeface="Trebuchet MS"/>
                <a:cs typeface="Trebuchet MS"/>
              </a:rPr>
              <a:t> </a:t>
            </a:r>
            <a:r>
              <a:rPr sz="1956" spc="-9" dirty="0">
                <a:latin typeface="Trebuchet MS"/>
                <a:cs typeface="Trebuchet MS"/>
              </a:rPr>
              <a:t>compliance.</a:t>
            </a:r>
            <a:endParaRPr sz="1956">
              <a:latin typeface="Trebuchet MS"/>
              <a:cs typeface="Trebuchet MS"/>
            </a:endParaRPr>
          </a:p>
          <a:p>
            <a:pPr>
              <a:spcBef>
                <a:spcPts val="36"/>
              </a:spcBef>
            </a:pPr>
            <a:endParaRPr sz="2578">
              <a:latin typeface="Times New Roman"/>
              <a:cs typeface="Times New Roman"/>
            </a:endParaRPr>
          </a:p>
          <a:p>
            <a:pPr marL="22578" marR="9031"/>
            <a:r>
              <a:rPr sz="1956" dirty="0">
                <a:latin typeface="Trebuchet MS"/>
                <a:cs typeface="Trebuchet MS"/>
              </a:rPr>
              <a:t>Os </a:t>
            </a:r>
            <a:r>
              <a:rPr sz="1956" spc="-9" dirty="0">
                <a:latin typeface="Trebuchet MS"/>
                <a:cs typeface="Trebuchet MS"/>
              </a:rPr>
              <a:t>controles são estabelecidos para mitigar </a:t>
            </a:r>
            <a:r>
              <a:rPr sz="1956" dirty="0">
                <a:latin typeface="Trebuchet MS"/>
                <a:cs typeface="Trebuchet MS"/>
              </a:rPr>
              <a:t>riscos, </a:t>
            </a:r>
            <a:r>
              <a:rPr sz="1956" spc="-9" dirty="0">
                <a:latin typeface="Trebuchet MS"/>
                <a:cs typeface="Trebuchet MS"/>
              </a:rPr>
              <a:t>os quais são  inerentes </a:t>
            </a:r>
            <a:r>
              <a:rPr sz="1956" dirty="0">
                <a:latin typeface="Trebuchet MS"/>
                <a:cs typeface="Trebuchet MS"/>
              </a:rPr>
              <a:t>a </a:t>
            </a:r>
            <a:r>
              <a:rPr sz="1956" spc="-9" dirty="0">
                <a:latin typeface="Trebuchet MS"/>
                <a:cs typeface="Trebuchet MS"/>
              </a:rPr>
              <a:t>processos de negócio (isto é, </a:t>
            </a:r>
            <a:r>
              <a:rPr sz="1956" dirty="0">
                <a:latin typeface="Trebuchet MS"/>
                <a:cs typeface="Trebuchet MS"/>
              </a:rPr>
              <a:t>o risco </a:t>
            </a:r>
            <a:r>
              <a:rPr sz="1956" spc="-9" dirty="0">
                <a:latin typeface="Trebuchet MS"/>
                <a:cs typeface="Trebuchet MS"/>
              </a:rPr>
              <a:t>de fraude, </a:t>
            </a:r>
            <a:r>
              <a:rPr sz="1956" dirty="0">
                <a:latin typeface="Trebuchet MS"/>
                <a:cs typeface="Trebuchet MS"/>
              </a:rPr>
              <a:t>o  risco </a:t>
            </a:r>
            <a:r>
              <a:rPr sz="1956" spc="-9" dirty="0">
                <a:latin typeface="Trebuchet MS"/>
                <a:cs typeface="Trebuchet MS"/>
              </a:rPr>
              <a:t>de erros de dados), </a:t>
            </a:r>
            <a:r>
              <a:rPr sz="1956" dirty="0">
                <a:latin typeface="Trebuchet MS"/>
                <a:cs typeface="Trebuchet MS"/>
              </a:rPr>
              <a:t>e </a:t>
            </a:r>
            <a:r>
              <a:rPr sz="1956" spc="-9" dirty="0">
                <a:latin typeface="Trebuchet MS"/>
                <a:cs typeface="Trebuchet MS"/>
              </a:rPr>
              <a:t>para assegurar compliance </a:t>
            </a:r>
            <a:r>
              <a:rPr sz="1956" dirty="0">
                <a:latin typeface="Trebuchet MS"/>
                <a:cs typeface="Trebuchet MS"/>
              </a:rPr>
              <a:t>com  </a:t>
            </a:r>
            <a:r>
              <a:rPr sz="1956" spc="-9" dirty="0">
                <a:latin typeface="Trebuchet MS"/>
                <a:cs typeface="Trebuchet MS"/>
              </a:rPr>
              <a:t>legislação </a:t>
            </a:r>
            <a:r>
              <a:rPr sz="1956" dirty="0">
                <a:latin typeface="Trebuchet MS"/>
                <a:cs typeface="Trebuchet MS"/>
              </a:rPr>
              <a:t>ou com </a:t>
            </a:r>
            <a:r>
              <a:rPr sz="1956" spc="-9" dirty="0">
                <a:latin typeface="Trebuchet MS"/>
                <a:cs typeface="Trebuchet MS"/>
              </a:rPr>
              <a:t>objetivos </a:t>
            </a:r>
            <a:r>
              <a:rPr sz="1956" dirty="0">
                <a:latin typeface="Trebuchet MS"/>
                <a:cs typeface="Trebuchet MS"/>
              </a:rPr>
              <a:t>de</a:t>
            </a:r>
            <a:r>
              <a:rPr sz="1956" spc="-9" dirty="0">
                <a:latin typeface="Trebuchet MS"/>
                <a:cs typeface="Trebuchet MS"/>
              </a:rPr>
              <a:t> negócio.</a:t>
            </a:r>
            <a:endParaRPr sz="1956">
              <a:latin typeface="Trebuchet MS"/>
              <a:cs typeface="Trebuchet MS"/>
            </a:endParaRPr>
          </a:p>
          <a:p>
            <a:pPr>
              <a:spcBef>
                <a:spcPts val="27"/>
              </a:spcBef>
            </a:pPr>
            <a:endParaRPr sz="2578">
              <a:latin typeface="Times New Roman"/>
              <a:cs typeface="Times New Roman"/>
            </a:endParaRPr>
          </a:p>
          <a:p>
            <a:pPr marL="22578" marR="345444" algn="just"/>
            <a:r>
              <a:rPr sz="1956" dirty="0">
                <a:latin typeface="Trebuchet MS"/>
                <a:cs typeface="Trebuchet MS"/>
              </a:rPr>
              <a:t>A </a:t>
            </a:r>
            <a:r>
              <a:rPr sz="1956" spc="-9" dirty="0">
                <a:latin typeface="Trebuchet MS"/>
                <a:cs typeface="Trebuchet MS"/>
              </a:rPr>
              <a:t>integração entre processos de negócio, gestão de </a:t>
            </a:r>
            <a:r>
              <a:rPr sz="1956" dirty="0">
                <a:latin typeface="Trebuchet MS"/>
                <a:cs typeface="Trebuchet MS"/>
              </a:rPr>
              <a:t>riscos e  </a:t>
            </a:r>
            <a:r>
              <a:rPr sz="1956" spc="-9" dirty="0">
                <a:latin typeface="Trebuchet MS"/>
                <a:cs typeface="Trebuchet MS"/>
              </a:rPr>
              <a:t>controles ainda não está </a:t>
            </a:r>
            <a:r>
              <a:rPr sz="1956" dirty="0">
                <a:latin typeface="Trebuchet MS"/>
                <a:cs typeface="Trebuchet MS"/>
              </a:rPr>
              <a:t>bem </a:t>
            </a:r>
            <a:r>
              <a:rPr sz="1956" spc="-9" dirty="0">
                <a:latin typeface="Trebuchet MS"/>
                <a:cs typeface="Trebuchet MS"/>
              </a:rPr>
              <a:t>avançada </a:t>
            </a:r>
            <a:r>
              <a:rPr sz="1956" dirty="0">
                <a:latin typeface="Trebuchet MS"/>
                <a:cs typeface="Trebuchet MS"/>
              </a:rPr>
              <a:t>e é </a:t>
            </a:r>
            <a:r>
              <a:rPr sz="1956" spc="-9" dirty="0">
                <a:latin typeface="Trebuchet MS"/>
                <a:cs typeface="Trebuchet MS"/>
              </a:rPr>
              <a:t>frequentemente  aprendida através da prática nas</a:t>
            </a:r>
            <a:r>
              <a:rPr sz="1956" spc="18" dirty="0">
                <a:latin typeface="Trebuchet MS"/>
                <a:cs typeface="Trebuchet MS"/>
              </a:rPr>
              <a:t> </a:t>
            </a:r>
            <a:r>
              <a:rPr sz="1956" spc="-9" dirty="0">
                <a:latin typeface="Trebuchet MS"/>
                <a:cs typeface="Trebuchet MS"/>
              </a:rPr>
              <a:t>companhias</a:t>
            </a:r>
            <a:endParaRPr sz="1956">
              <a:latin typeface="Trebuchet MS"/>
              <a:cs typeface="Trebuchet MS"/>
            </a:endParaRPr>
          </a:p>
        </p:txBody>
      </p:sp>
      <p:sp>
        <p:nvSpPr>
          <p:cNvPr id="4" name="object 4"/>
          <p:cNvSpPr/>
          <p:nvPr/>
        </p:nvSpPr>
        <p:spPr>
          <a:xfrm>
            <a:off x="384393" y="1134000"/>
            <a:ext cx="2176286" cy="4631800"/>
          </a:xfrm>
          <a:prstGeom prst="rect">
            <a:avLst/>
          </a:prstGeom>
          <a:blipFill>
            <a:blip r:embed="rId3" cstate="print"/>
            <a:stretch>
              <a:fillRect/>
            </a:stretch>
          </a:blipFill>
        </p:spPr>
        <p:txBody>
          <a:bodyPr wrap="square" lIns="0" tIns="0" rIns="0" bIns="0" rtlCol="0"/>
          <a:lstStyle/>
          <a:p>
            <a:endParaRPr sz="3200"/>
          </a:p>
        </p:txBody>
      </p:sp>
      <p:sp>
        <p:nvSpPr>
          <p:cNvPr id="5" name="object 5"/>
          <p:cNvSpPr/>
          <p:nvPr/>
        </p:nvSpPr>
        <p:spPr>
          <a:xfrm>
            <a:off x="153774" y="1134000"/>
            <a:ext cx="592044" cy="4627621"/>
          </a:xfrm>
          <a:prstGeom prst="rect">
            <a:avLst/>
          </a:prstGeom>
          <a:solidFill>
            <a:schemeClr val="accent2"/>
          </a:solidFill>
        </p:spPr>
        <p:txBody>
          <a:bodyPr wrap="square" lIns="0" tIns="0" rIns="0" bIns="0" rtlCol="0"/>
          <a:lstStyle/>
          <a:p>
            <a:endParaRPr sz="3200"/>
          </a:p>
        </p:txBody>
      </p:sp>
      <p:sp>
        <p:nvSpPr>
          <p:cNvPr id="6" name="object 6"/>
          <p:cNvSpPr txBox="1"/>
          <p:nvPr/>
        </p:nvSpPr>
        <p:spPr>
          <a:xfrm>
            <a:off x="267370" y="1625382"/>
            <a:ext cx="300980" cy="3665565"/>
          </a:xfrm>
          <a:prstGeom prst="rect">
            <a:avLst/>
          </a:prstGeom>
        </p:spPr>
        <p:txBody>
          <a:bodyPr vert="vert270" wrap="square" lIns="0" tIns="7902" rIns="0" bIns="0" rtlCol="0">
            <a:spAutoFit/>
          </a:bodyPr>
          <a:lstStyle/>
          <a:p>
            <a:pPr marL="22578">
              <a:spcBef>
                <a:spcPts val="62"/>
              </a:spcBef>
            </a:pPr>
            <a:r>
              <a:rPr sz="1956" spc="-9" dirty="0">
                <a:solidFill>
                  <a:schemeClr val="bg1"/>
                </a:solidFill>
                <a:latin typeface="Trebuchet MS"/>
                <a:cs typeface="Trebuchet MS"/>
              </a:rPr>
              <a:t>Compliance </a:t>
            </a:r>
            <a:r>
              <a:rPr sz="1956" dirty="0">
                <a:solidFill>
                  <a:schemeClr val="bg1"/>
                </a:solidFill>
                <a:latin typeface="Trebuchet MS"/>
                <a:cs typeface="Trebuchet MS"/>
              </a:rPr>
              <a:t>e </a:t>
            </a:r>
            <a:r>
              <a:rPr sz="1956" spc="-9" dirty="0">
                <a:solidFill>
                  <a:schemeClr val="bg1"/>
                </a:solidFill>
                <a:latin typeface="Trebuchet MS"/>
                <a:cs typeface="Trebuchet MS"/>
              </a:rPr>
              <a:t>Controles</a:t>
            </a:r>
            <a:r>
              <a:rPr sz="1956" spc="-18" dirty="0">
                <a:solidFill>
                  <a:schemeClr val="bg1"/>
                </a:solidFill>
                <a:latin typeface="Trebuchet MS"/>
                <a:cs typeface="Trebuchet MS"/>
              </a:rPr>
              <a:t> </a:t>
            </a:r>
            <a:r>
              <a:rPr sz="1956" spc="-9" dirty="0">
                <a:solidFill>
                  <a:schemeClr val="bg1"/>
                </a:solidFill>
                <a:latin typeface="Trebuchet MS"/>
                <a:cs typeface="Trebuchet MS"/>
              </a:rPr>
              <a:t>Internos</a:t>
            </a:r>
            <a:endParaRPr sz="1956" dirty="0">
              <a:solidFill>
                <a:schemeClr val="bg1"/>
              </a:solidFill>
              <a:latin typeface="Trebuchet MS"/>
              <a:cs typeface="Trebuchet M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384393" y="1134000"/>
            <a:ext cx="2176286" cy="4631800"/>
          </a:xfrm>
          <a:prstGeom prst="rect">
            <a:avLst/>
          </a:prstGeom>
          <a:blipFill>
            <a:blip r:embed="rId3" cstate="print"/>
            <a:stretch>
              <a:fillRect/>
            </a:stretch>
          </a:blipFill>
        </p:spPr>
        <p:txBody>
          <a:bodyPr wrap="square" lIns="0" tIns="0" rIns="0" bIns="0" rtlCol="0"/>
          <a:lstStyle/>
          <a:p>
            <a:endParaRPr sz="3200"/>
          </a:p>
        </p:txBody>
      </p:sp>
      <p:sp>
        <p:nvSpPr>
          <p:cNvPr id="5" name="object 5"/>
          <p:cNvSpPr/>
          <p:nvPr/>
        </p:nvSpPr>
        <p:spPr>
          <a:xfrm>
            <a:off x="153774" y="1134000"/>
            <a:ext cx="592044" cy="4627621"/>
          </a:xfrm>
          <a:prstGeom prst="rect">
            <a:avLst/>
          </a:prstGeom>
          <a:solidFill>
            <a:schemeClr val="accent2"/>
          </a:solidFill>
        </p:spPr>
        <p:txBody>
          <a:bodyPr wrap="square" lIns="0" tIns="0" rIns="0" bIns="0" rtlCol="0"/>
          <a:lstStyle/>
          <a:p>
            <a:endParaRPr sz="3200"/>
          </a:p>
        </p:txBody>
      </p:sp>
      <p:sp>
        <p:nvSpPr>
          <p:cNvPr id="6" name="object 6"/>
          <p:cNvSpPr txBox="1"/>
          <p:nvPr/>
        </p:nvSpPr>
        <p:spPr>
          <a:xfrm>
            <a:off x="267370" y="1625382"/>
            <a:ext cx="300980" cy="3665565"/>
          </a:xfrm>
          <a:prstGeom prst="rect">
            <a:avLst/>
          </a:prstGeom>
        </p:spPr>
        <p:txBody>
          <a:bodyPr vert="vert270" wrap="square" lIns="0" tIns="7902" rIns="0" bIns="0" rtlCol="0">
            <a:spAutoFit/>
          </a:bodyPr>
          <a:lstStyle/>
          <a:p>
            <a:pPr marL="22578">
              <a:spcBef>
                <a:spcPts val="62"/>
              </a:spcBef>
            </a:pPr>
            <a:r>
              <a:rPr sz="1956" spc="-9" dirty="0">
                <a:solidFill>
                  <a:schemeClr val="bg1"/>
                </a:solidFill>
                <a:latin typeface="Trebuchet MS"/>
                <a:cs typeface="Trebuchet MS"/>
              </a:rPr>
              <a:t>Compliance </a:t>
            </a:r>
            <a:r>
              <a:rPr sz="1956" dirty="0">
                <a:solidFill>
                  <a:schemeClr val="bg1"/>
                </a:solidFill>
                <a:latin typeface="Trebuchet MS"/>
                <a:cs typeface="Trebuchet MS"/>
              </a:rPr>
              <a:t>e </a:t>
            </a:r>
            <a:r>
              <a:rPr sz="1956" spc="-9" dirty="0">
                <a:solidFill>
                  <a:schemeClr val="bg1"/>
                </a:solidFill>
                <a:latin typeface="Trebuchet MS"/>
                <a:cs typeface="Trebuchet MS"/>
              </a:rPr>
              <a:t>Controles</a:t>
            </a:r>
            <a:r>
              <a:rPr sz="1956" spc="-18" dirty="0">
                <a:solidFill>
                  <a:schemeClr val="bg1"/>
                </a:solidFill>
                <a:latin typeface="Trebuchet MS"/>
                <a:cs typeface="Trebuchet MS"/>
              </a:rPr>
              <a:t> </a:t>
            </a:r>
            <a:r>
              <a:rPr sz="1956" spc="-9" dirty="0">
                <a:solidFill>
                  <a:schemeClr val="bg1"/>
                </a:solidFill>
                <a:latin typeface="Trebuchet MS"/>
                <a:cs typeface="Trebuchet MS"/>
              </a:rPr>
              <a:t>Internos</a:t>
            </a:r>
            <a:endParaRPr sz="1956" dirty="0">
              <a:solidFill>
                <a:schemeClr val="bg1"/>
              </a:solidFill>
              <a:latin typeface="Trebuchet MS"/>
              <a:cs typeface="Trebuchet MS"/>
            </a:endParaRPr>
          </a:p>
        </p:txBody>
      </p:sp>
      <p:sp>
        <p:nvSpPr>
          <p:cNvPr id="9" name="object 2">
            <a:extLst>
              <a:ext uri="{FF2B5EF4-FFF2-40B4-BE49-F238E27FC236}">
                <a16:creationId xmlns:a16="http://schemas.microsoft.com/office/drawing/2014/main" id="{AE01EE44-C237-4B40-AB55-BE05CBAA405F}"/>
              </a:ext>
            </a:extLst>
          </p:cNvPr>
          <p:cNvSpPr txBox="1"/>
          <p:nvPr/>
        </p:nvSpPr>
        <p:spPr>
          <a:xfrm>
            <a:off x="1980741" y="526166"/>
            <a:ext cx="8066050" cy="4439585"/>
          </a:xfrm>
          <a:prstGeom prst="rect">
            <a:avLst/>
          </a:prstGeom>
        </p:spPr>
        <p:txBody>
          <a:bodyPr vert="horz" wrap="square" lIns="0" tIns="22578" rIns="0" bIns="0" rtlCol="0">
            <a:spAutoFit/>
          </a:bodyPr>
          <a:lstStyle/>
          <a:p>
            <a:pPr marL="22578">
              <a:spcBef>
                <a:spcPts val="178"/>
              </a:spcBef>
            </a:pPr>
            <a:r>
              <a:rPr sz="2133" b="1" spc="-9" dirty="0">
                <a:solidFill>
                  <a:schemeClr val="accent2"/>
                </a:solidFill>
                <a:latin typeface="Arial"/>
                <a:cs typeface="Arial"/>
              </a:rPr>
              <a:t>Conceitos fundamentais de compliance e controles</a:t>
            </a:r>
            <a:r>
              <a:rPr sz="2133" b="1" spc="116" dirty="0">
                <a:solidFill>
                  <a:schemeClr val="accent2"/>
                </a:solidFill>
                <a:latin typeface="Arial"/>
                <a:cs typeface="Arial"/>
              </a:rPr>
              <a:t> </a:t>
            </a:r>
            <a:r>
              <a:rPr sz="2133" b="1" spc="-9" dirty="0">
                <a:solidFill>
                  <a:schemeClr val="accent2"/>
                </a:solidFill>
                <a:latin typeface="Arial"/>
                <a:cs typeface="Arial"/>
              </a:rPr>
              <a:t>internos</a:t>
            </a:r>
            <a:endParaRPr sz="2133" dirty="0">
              <a:solidFill>
                <a:schemeClr val="accent2"/>
              </a:solidFill>
              <a:latin typeface="Arial"/>
              <a:cs typeface="Arial"/>
            </a:endParaRPr>
          </a:p>
          <a:p>
            <a:pPr>
              <a:spcBef>
                <a:spcPts val="98"/>
              </a:spcBef>
            </a:pPr>
            <a:endParaRPr sz="2400" dirty="0">
              <a:latin typeface="Times New Roman"/>
              <a:cs typeface="Times New Roman"/>
            </a:endParaRPr>
          </a:p>
          <a:p>
            <a:pPr marL="927958" marR="204331"/>
            <a:r>
              <a:rPr sz="2133" spc="-9" dirty="0">
                <a:latin typeface="Trebuchet MS"/>
                <a:cs typeface="Trebuchet MS"/>
              </a:rPr>
              <a:t>Os requisitos </a:t>
            </a:r>
            <a:r>
              <a:rPr sz="2133" dirty="0">
                <a:latin typeface="Trebuchet MS"/>
                <a:cs typeface="Trebuchet MS"/>
              </a:rPr>
              <a:t>da </a:t>
            </a:r>
            <a:r>
              <a:rPr sz="2133" spc="-9" dirty="0">
                <a:latin typeface="Trebuchet MS"/>
                <a:cs typeface="Trebuchet MS"/>
              </a:rPr>
              <a:t>Sarbanes-Oxley necessitam </a:t>
            </a:r>
            <a:r>
              <a:rPr sz="2133" dirty="0">
                <a:latin typeface="Trebuchet MS"/>
                <a:cs typeface="Trebuchet MS"/>
              </a:rPr>
              <a:t>de </a:t>
            </a:r>
            <a:r>
              <a:rPr sz="2133" spc="-9" dirty="0">
                <a:latin typeface="Trebuchet MS"/>
                <a:cs typeface="Trebuchet MS"/>
              </a:rPr>
              <a:t>melhorias  substanciais </a:t>
            </a:r>
            <a:r>
              <a:rPr sz="2133" dirty="0">
                <a:latin typeface="Trebuchet MS"/>
                <a:cs typeface="Trebuchet MS"/>
              </a:rPr>
              <a:t>para os controles </a:t>
            </a:r>
            <a:r>
              <a:rPr sz="2133" spc="-9" dirty="0">
                <a:latin typeface="Trebuchet MS"/>
                <a:cs typeface="Trebuchet MS"/>
              </a:rPr>
              <a:t>internos. Durante </a:t>
            </a:r>
            <a:r>
              <a:rPr sz="2133" dirty="0">
                <a:latin typeface="Trebuchet MS"/>
                <a:cs typeface="Trebuchet MS"/>
              </a:rPr>
              <a:t>muito  </a:t>
            </a:r>
            <a:r>
              <a:rPr sz="2133" spc="-9" dirty="0">
                <a:latin typeface="Trebuchet MS"/>
                <a:cs typeface="Trebuchet MS"/>
              </a:rPr>
              <a:t>tempo, eles </a:t>
            </a:r>
            <a:r>
              <a:rPr sz="2133" dirty="0">
                <a:latin typeface="Trebuchet MS"/>
                <a:cs typeface="Trebuchet MS"/>
              </a:rPr>
              <a:t>parecem ter </a:t>
            </a:r>
            <a:r>
              <a:rPr sz="2133" spc="-9" dirty="0">
                <a:latin typeface="Trebuchet MS"/>
                <a:cs typeface="Trebuchet MS"/>
              </a:rPr>
              <a:t>atravessado </a:t>
            </a:r>
            <a:r>
              <a:rPr sz="2133" dirty="0">
                <a:latin typeface="Trebuchet MS"/>
                <a:cs typeface="Trebuchet MS"/>
              </a:rPr>
              <a:t>vários </a:t>
            </a:r>
            <a:r>
              <a:rPr sz="2133" spc="-9" dirty="0">
                <a:latin typeface="Trebuchet MS"/>
                <a:cs typeface="Trebuchet MS"/>
              </a:rPr>
              <a:t>estágios </a:t>
            </a:r>
            <a:r>
              <a:rPr sz="2133" dirty="0">
                <a:latin typeface="Trebuchet MS"/>
                <a:cs typeface="Trebuchet MS"/>
              </a:rPr>
              <a:t>de  </a:t>
            </a:r>
            <a:r>
              <a:rPr sz="2133" spc="-9" dirty="0">
                <a:latin typeface="Trebuchet MS"/>
                <a:cs typeface="Trebuchet MS"/>
              </a:rPr>
              <a:t>desenvolvimento.</a:t>
            </a:r>
            <a:endParaRPr sz="2133" dirty="0">
              <a:latin typeface="Trebuchet MS"/>
              <a:cs typeface="Trebuchet MS"/>
            </a:endParaRPr>
          </a:p>
          <a:p>
            <a:pPr>
              <a:spcBef>
                <a:spcPts val="36"/>
              </a:spcBef>
            </a:pPr>
            <a:endParaRPr sz="2756" dirty="0">
              <a:latin typeface="Times New Roman"/>
              <a:cs typeface="Times New Roman"/>
            </a:endParaRPr>
          </a:p>
          <a:p>
            <a:pPr marL="927958" marR="9031"/>
            <a:r>
              <a:rPr sz="2133" spc="-9" dirty="0">
                <a:latin typeface="Trebuchet MS"/>
                <a:cs typeface="Trebuchet MS"/>
              </a:rPr>
              <a:t>Esse desenvolvimento, </a:t>
            </a:r>
            <a:r>
              <a:rPr sz="2133" dirty="0">
                <a:latin typeface="Trebuchet MS"/>
                <a:cs typeface="Trebuchet MS"/>
              </a:rPr>
              <a:t>as </a:t>
            </a:r>
            <a:r>
              <a:rPr sz="2133" spc="-9" dirty="0">
                <a:latin typeface="Trebuchet MS"/>
                <a:cs typeface="Trebuchet MS"/>
              </a:rPr>
              <a:t>características </a:t>
            </a:r>
            <a:r>
              <a:rPr sz="2133" dirty="0">
                <a:latin typeface="Trebuchet MS"/>
                <a:cs typeface="Trebuchet MS"/>
              </a:rPr>
              <a:t>de cada </a:t>
            </a:r>
            <a:r>
              <a:rPr sz="2133" spc="-9" dirty="0">
                <a:latin typeface="Trebuchet MS"/>
                <a:cs typeface="Trebuchet MS"/>
              </a:rPr>
              <a:t>estágio </a:t>
            </a:r>
            <a:r>
              <a:rPr sz="2133" dirty="0">
                <a:latin typeface="Trebuchet MS"/>
                <a:cs typeface="Trebuchet MS"/>
              </a:rPr>
              <a:t>e  os fatores </a:t>
            </a:r>
            <a:r>
              <a:rPr sz="2133" spc="-9" dirty="0">
                <a:latin typeface="Trebuchet MS"/>
                <a:cs typeface="Trebuchet MS"/>
              </a:rPr>
              <a:t>contingentes afetando </a:t>
            </a:r>
            <a:r>
              <a:rPr sz="2133" dirty="0">
                <a:latin typeface="Trebuchet MS"/>
                <a:cs typeface="Trebuchet MS"/>
              </a:rPr>
              <a:t>cada </a:t>
            </a:r>
            <a:r>
              <a:rPr sz="2133" spc="-9" dirty="0">
                <a:latin typeface="Trebuchet MS"/>
                <a:cs typeface="Trebuchet MS"/>
              </a:rPr>
              <a:t>estágio desse  desenvolvimento </a:t>
            </a:r>
            <a:r>
              <a:rPr sz="2133" dirty="0">
                <a:latin typeface="Trebuchet MS"/>
                <a:cs typeface="Trebuchet MS"/>
              </a:rPr>
              <a:t>não </a:t>
            </a:r>
            <a:r>
              <a:rPr sz="2133" spc="-9" dirty="0">
                <a:latin typeface="Trebuchet MS"/>
                <a:cs typeface="Trebuchet MS"/>
              </a:rPr>
              <a:t>são </a:t>
            </a:r>
            <a:r>
              <a:rPr sz="2133" dirty="0">
                <a:latin typeface="Trebuchet MS"/>
                <a:cs typeface="Trebuchet MS"/>
              </a:rPr>
              <a:t>bem </a:t>
            </a:r>
            <a:r>
              <a:rPr sz="2133" spc="-9" dirty="0">
                <a:latin typeface="Trebuchet MS"/>
                <a:cs typeface="Trebuchet MS"/>
              </a:rPr>
              <a:t>entendidos mas são  importantes, </a:t>
            </a:r>
            <a:r>
              <a:rPr sz="2133" dirty="0">
                <a:latin typeface="Trebuchet MS"/>
                <a:cs typeface="Trebuchet MS"/>
              </a:rPr>
              <a:t>no </a:t>
            </a:r>
            <a:r>
              <a:rPr sz="2133" spc="-9" dirty="0">
                <a:latin typeface="Trebuchet MS"/>
                <a:cs typeface="Trebuchet MS"/>
              </a:rPr>
              <a:t>sentido </a:t>
            </a:r>
            <a:r>
              <a:rPr sz="2133" dirty="0">
                <a:latin typeface="Trebuchet MS"/>
                <a:cs typeface="Trebuchet MS"/>
              </a:rPr>
              <a:t>de que as </a:t>
            </a:r>
            <a:r>
              <a:rPr sz="2133" spc="-9" dirty="0">
                <a:latin typeface="Trebuchet MS"/>
                <a:cs typeface="Trebuchet MS"/>
              </a:rPr>
              <a:t>companhias poderiam  melhorar </a:t>
            </a:r>
            <a:r>
              <a:rPr sz="2133" dirty="0">
                <a:latin typeface="Trebuchet MS"/>
                <a:cs typeface="Trebuchet MS"/>
              </a:rPr>
              <a:t>o </a:t>
            </a:r>
            <a:r>
              <a:rPr sz="2133" spc="-9" dirty="0">
                <a:latin typeface="Trebuchet MS"/>
                <a:cs typeface="Trebuchet MS"/>
              </a:rPr>
              <a:t>seu desempenho </a:t>
            </a:r>
            <a:r>
              <a:rPr sz="2133" dirty="0">
                <a:latin typeface="Trebuchet MS"/>
                <a:cs typeface="Trebuchet MS"/>
              </a:rPr>
              <a:t>tendo </a:t>
            </a:r>
            <a:r>
              <a:rPr sz="2133" spc="-9" dirty="0">
                <a:latin typeface="Trebuchet MS"/>
                <a:cs typeface="Trebuchet MS"/>
              </a:rPr>
              <a:t>uma visão </a:t>
            </a:r>
            <a:r>
              <a:rPr sz="2133" dirty="0">
                <a:latin typeface="Trebuchet MS"/>
                <a:cs typeface="Trebuchet MS"/>
              </a:rPr>
              <a:t>geral das  forças e </a:t>
            </a:r>
            <a:r>
              <a:rPr sz="2133" spc="-9" dirty="0">
                <a:latin typeface="Trebuchet MS"/>
                <a:cs typeface="Trebuchet MS"/>
              </a:rPr>
              <a:t>fraquezas </a:t>
            </a:r>
            <a:r>
              <a:rPr sz="2133" dirty="0">
                <a:latin typeface="Trebuchet MS"/>
                <a:cs typeface="Trebuchet MS"/>
              </a:rPr>
              <a:t>em cada</a:t>
            </a:r>
            <a:r>
              <a:rPr sz="2133" spc="-169" dirty="0">
                <a:latin typeface="Trebuchet MS"/>
                <a:cs typeface="Trebuchet MS"/>
              </a:rPr>
              <a:t> </a:t>
            </a:r>
            <a:r>
              <a:rPr sz="2133" spc="-9" dirty="0">
                <a:latin typeface="Trebuchet MS"/>
                <a:cs typeface="Trebuchet MS"/>
              </a:rPr>
              <a:t>estágio.</a:t>
            </a:r>
            <a:endParaRPr sz="2133" dirty="0">
              <a:latin typeface="Trebuchet MS"/>
              <a:cs typeface="Trebuchet MS"/>
            </a:endParaRPr>
          </a:p>
        </p:txBody>
      </p:sp>
    </p:spTree>
    <p:extLst>
      <p:ext uri="{BB962C8B-B14F-4D97-AF65-F5344CB8AC3E}">
        <p14:creationId xmlns:p14="http://schemas.microsoft.com/office/powerpoint/2010/main" val="5988251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4516" y="0"/>
            <a:ext cx="10241456" cy="5765800"/>
          </a:xfrm>
          <a:prstGeom prst="rect">
            <a:avLst/>
          </a:prstGeom>
          <a:blipFill>
            <a:blip r:embed="rId2" cstate="print"/>
            <a:stretch>
              <a:fillRect/>
            </a:stretch>
          </a:blipFill>
        </p:spPr>
        <p:txBody>
          <a:bodyPr wrap="square" lIns="0" tIns="0" rIns="0" bIns="0" rtlCol="0"/>
          <a:lstStyle/>
          <a:p>
            <a:endParaRPr sz="3200"/>
          </a:p>
        </p:txBody>
      </p:sp>
      <p:sp>
        <p:nvSpPr>
          <p:cNvPr id="4" name="object 4"/>
          <p:cNvSpPr/>
          <p:nvPr/>
        </p:nvSpPr>
        <p:spPr>
          <a:xfrm>
            <a:off x="4782016" y="2733274"/>
            <a:ext cx="5249424" cy="2816626"/>
          </a:xfrm>
          <a:custGeom>
            <a:avLst/>
            <a:gdLst/>
            <a:ahLst/>
            <a:cxnLst/>
            <a:rect l="l" t="t" r="r" b="b"/>
            <a:pathLst>
              <a:path w="2952750" h="1584325">
                <a:moveTo>
                  <a:pt x="2688335" y="0"/>
                </a:moveTo>
                <a:lnTo>
                  <a:pt x="0" y="0"/>
                </a:lnTo>
                <a:lnTo>
                  <a:pt x="0" y="1584223"/>
                </a:lnTo>
                <a:lnTo>
                  <a:pt x="2952369" y="1584223"/>
                </a:lnTo>
                <a:lnTo>
                  <a:pt x="2952369" y="264032"/>
                </a:lnTo>
                <a:lnTo>
                  <a:pt x="2688335" y="0"/>
                </a:lnTo>
                <a:close/>
              </a:path>
            </a:pathLst>
          </a:custGeom>
          <a:solidFill>
            <a:srgbClr val="FFFFFF"/>
          </a:solidFill>
        </p:spPr>
        <p:txBody>
          <a:bodyPr wrap="square" lIns="0" tIns="0" rIns="0" bIns="0" rtlCol="0"/>
          <a:lstStyle/>
          <a:p>
            <a:endParaRPr sz="3200"/>
          </a:p>
        </p:txBody>
      </p:sp>
      <p:sp>
        <p:nvSpPr>
          <p:cNvPr id="5" name="object 5"/>
          <p:cNvSpPr/>
          <p:nvPr/>
        </p:nvSpPr>
        <p:spPr>
          <a:xfrm>
            <a:off x="4591844" y="2733274"/>
            <a:ext cx="0" cy="2816626"/>
          </a:xfrm>
          <a:custGeom>
            <a:avLst/>
            <a:gdLst/>
            <a:ahLst/>
            <a:cxnLst/>
            <a:rect l="l" t="t" r="r" b="b"/>
            <a:pathLst>
              <a:path h="1584325">
                <a:moveTo>
                  <a:pt x="0" y="0"/>
                </a:moveTo>
                <a:lnTo>
                  <a:pt x="0" y="1584197"/>
                </a:lnTo>
              </a:path>
            </a:pathLst>
          </a:custGeom>
          <a:ln w="72007">
            <a:solidFill>
              <a:schemeClr val="accent2"/>
            </a:solidFill>
          </a:ln>
        </p:spPr>
        <p:txBody>
          <a:bodyPr wrap="square" lIns="0" tIns="0" rIns="0" bIns="0" rtlCol="0"/>
          <a:lstStyle/>
          <a:p>
            <a:endParaRPr sz="3200"/>
          </a:p>
        </p:txBody>
      </p:sp>
      <p:sp>
        <p:nvSpPr>
          <p:cNvPr id="6" name="object 6"/>
          <p:cNvSpPr txBox="1">
            <a:spLocks noGrp="1"/>
          </p:cNvSpPr>
          <p:nvPr>
            <p:ph type="title"/>
          </p:nvPr>
        </p:nvSpPr>
        <p:spPr>
          <a:xfrm>
            <a:off x="5291460" y="3691884"/>
            <a:ext cx="4230537" cy="899407"/>
          </a:xfrm>
          <a:prstGeom prst="rect">
            <a:avLst/>
          </a:prstGeom>
        </p:spPr>
        <p:txBody>
          <a:bodyPr vert="horz" wrap="square" lIns="0" tIns="23707" rIns="0" bIns="0" rtlCol="0">
            <a:spAutoFit/>
          </a:bodyPr>
          <a:lstStyle/>
          <a:p>
            <a:pPr marL="721369">
              <a:spcBef>
                <a:spcPts val="187"/>
              </a:spcBef>
            </a:pPr>
            <a:r>
              <a:rPr spc="-53" dirty="0">
                <a:solidFill>
                  <a:schemeClr val="accent2"/>
                </a:solidFill>
              </a:rPr>
              <a:t>Parte</a:t>
            </a:r>
            <a:r>
              <a:rPr spc="-178" dirty="0">
                <a:solidFill>
                  <a:schemeClr val="accent2"/>
                </a:solidFill>
              </a:rPr>
              <a:t> </a:t>
            </a:r>
            <a:r>
              <a:rPr dirty="0">
                <a:solidFill>
                  <a:schemeClr val="accent2"/>
                </a:solidFill>
              </a:rPr>
              <a:t>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268F51-8155-4D6B-A173-77E4EA168577}"/>
              </a:ext>
            </a:extLst>
          </p:cNvPr>
          <p:cNvSpPr>
            <a:spLocks noGrp="1"/>
          </p:cNvSpPr>
          <p:nvPr>
            <p:ph type="title"/>
          </p:nvPr>
        </p:nvSpPr>
        <p:spPr>
          <a:xfrm>
            <a:off x="1378809" y="0"/>
            <a:ext cx="7492871" cy="1077084"/>
          </a:xfrm>
        </p:spPr>
        <p:txBody>
          <a:bodyPr rtlCol="0">
            <a:normAutofit/>
          </a:bodyPr>
          <a:lstStyle/>
          <a:p>
            <a:pPr>
              <a:defRPr/>
            </a:pPr>
            <a:r>
              <a:rPr lang="pt-BR" dirty="0">
                <a:solidFill>
                  <a:schemeClr val="accent2">
                    <a:lumMod val="75000"/>
                  </a:schemeClr>
                </a:solidFill>
                <a:latin typeface="Trebuchet MS" panose="020B0603020202020204" pitchFamily="34" charset="0"/>
              </a:rPr>
              <a:t>Wilson Vespasiano Junior</a:t>
            </a:r>
            <a:endParaRPr lang="pt-BR" sz="1850" dirty="0">
              <a:solidFill>
                <a:schemeClr val="tx1">
                  <a:lumMod val="75000"/>
                  <a:lumOff val="25000"/>
                </a:schemeClr>
              </a:solidFill>
              <a:latin typeface="Trebuchet MS" panose="020B0603020202020204" pitchFamily="34" charset="0"/>
              <a:ea typeface="+mn-ea"/>
              <a:cs typeface="+mn-cs"/>
            </a:endParaRPr>
          </a:p>
        </p:txBody>
      </p:sp>
      <p:sp>
        <p:nvSpPr>
          <p:cNvPr id="19459" name="Espaço Reservado para Conteúdo 2">
            <a:extLst>
              <a:ext uri="{FF2B5EF4-FFF2-40B4-BE49-F238E27FC236}">
                <a16:creationId xmlns:a16="http://schemas.microsoft.com/office/drawing/2014/main" id="{8B310D11-FCBE-4F47-B686-133DF170D72A}"/>
              </a:ext>
            </a:extLst>
          </p:cNvPr>
          <p:cNvSpPr>
            <a:spLocks noGrp="1"/>
          </p:cNvSpPr>
          <p:nvPr>
            <p:ph idx="1"/>
          </p:nvPr>
        </p:nvSpPr>
        <p:spPr>
          <a:xfrm>
            <a:off x="2176945" y="887560"/>
            <a:ext cx="7495540" cy="4878240"/>
          </a:xfrm>
        </p:spPr>
        <p:txBody>
          <a:bodyPr/>
          <a:lstStyle/>
          <a:p>
            <a:pPr eaLnBrk="1" hangingPunct="1"/>
            <a:r>
              <a:rPr lang="pt-BR" altLang="pt-BR" sz="1177"/>
              <a:t>Analista Sênior de Investimentos, Planejamento, Orçamento e Administrativo – Previminas – Fundação de Seguridade Social de Minas Gerais – Fundo de Pensão – Out /1989 a Dez/2006. </a:t>
            </a:r>
          </a:p>
          <a:p>
            <a:pPr eaLnBrk="1" hangingPunct="1"/>
            <a:r>
              <a:rPr lang="pt-BR" altLang="pt-BR" sz="1177"/>
              <a:t>Gestor de Marketing Esportivo WVJ ASSESSORIA ESPORTIVA LTDA – Jan /2007 a Fev/2015</a:t>
            </a:r>
          </a:p>
          <a:p>
            <a:pPr eaLnBrk="1" hangingPunct="1"/>
            <a:r>
              <a:rPr lang="pt-BR" altLang="pt-BR" sz="1177"/>
              <a:t>Gestor de Projetos do IBDEEC - Instituto Brasileiro para o Desenvolvimento de Esporte, Educação e Cultura – março 2010 a dezembro de 2012 – Programas JEMG, JIMI e JOGOS DE MINAS.</a:t>
            </a:r>
          </a:p>
          <a:p>
            <a:pPr eaLnBrk="1" hangingPunct="1"/>
            <a:r>
              <a:rPr lang="pt-BR" altLang="pt-BR" sz="1177"/>
              <a:t>Coordenador Projeto Ganar/Nike/Vencedoras Belo Horizonte - 2012</a:t>
            </a:r>
          </a:p>
          <a:p>
            <a:pPr eaLnBrk="1" hangingPunct="1"/>
            <a:r>
              <a:rPr lang="pt-BR" altLang="pt-BR" sz="1177"/>
              <a:t>Assistente STS – Serviço ao Espectador – FIFA – Copa das Confederações – Sede BH – 2013</a:t>
            </a:r>
          </a:p>
          <a:p>
            <a:pPr eaLnBrk="1" hangingPunct="1"/>
            <a:r>
              <a:rPr lang="pt-BR" altLang="pt-BR" sz="1177"/>
              <a:t>Coordenador STS – Serviço ao Espectador - FIFA – Copa do Mundo – Sede BH – 2014</a:t>
            </a:r>
          </a:p>
          <a:p>
            <a:pPr eaLnBrk="1" hangingPunct="1"/>
            <a:r>
              <a:rPr lang="pt-BR" altLang="pt-BR" sz="1177"/>
              <a:t>Gerente Operacional EVS – Serviço ao Espectador – COI - Jogos Olímpicos Rio 2016 – Sede BH</a:t>
            </a:r>
          </a:p>
          <a:p>
            <a:pPr eaLnBrk="1" hangingPunct="1"/>
            <a:r>
              <a:rPr lang="pt-BR" altLang="pt-BR" sz="1177"/>
              <a:t>Secretaria Municipal de Esportes da Prefeitura de Belo Horizonte – Assessor do Secretário de Esportes, Gerente de Esportes Educacional e Gerente BH Metas e Resultados.</a:t>
            </a:r>
          </a:p>
          <a:p>
            <a:pPr eaLnBrk="1" hangingPunct="1"/>
            <a:r>
              <a:rPr lang="pt-BR" altLang="pt-BR" sz="1177"/>
              <a:t>Secretário do Conselho de Administração da CBHb – Confederação Brasileira de Handebol</a:t>
            </a:r>
          </a:p>
          <a:p>
            <a:pPr eaLnBrk="1" hangingPunct="1"/>
            <a:r>
              <a:rPr lang="pt-BR" altLang="pt-BR" sz="1177"/>
              <a:t>Ouvidor Certificado pela ABO – Associação Brasileira de Ouvidores da CBHb – Confederação Brasileira de Handebol – Desde fevereiro de 2016.</a:t>
            </a:r>
          </a:p>
          <a:p>
            <a:pPr eaLnBrk="1" hangingPunct="1"/>
            <a:r>
              <a:rPr lang="pt-BR" altLang="pt-BR" sz="1177"/>
              <a:t>Ouvidor da CBV – Confederação Brasileira de Voleibol – Desde abril de 2017.</a:t>
            </a:r>
          </a:p>
          <a:p>
            <a:pPr eaLnBrk="1" hangingPunct="1"/>
            <a:r>
              <a:rPr lang="pt-BR" altLang="pt-BR" sz="1177"/>
              <a:t>Supervisor de Operações CBV – Liga Mundial Curitiba/PR, Grand Prix Cuiabá/MT e Amistosos Seleções Masculina e Feminina 2017</a:t>
            </a:r>
          </a:p>
          <a:p>
            <a:pPr eaLnBrk="1" hangingPunct="1"/>
            <a:r>
              <a:rPr lang="pt-BR" altLang="pt-BR" sz="1177"/>
              <a:t>Membro do IBGC – Instituto Brasileiro de Governança Corporativa – Agosto de 2018.</a:t>
            </a:r>
          </a:p>
          <a:p>
            <a:pPr eaLnBrk="1" hangingPunct="1"/>
            <a:r>
              <a:rPr lang="pt-BR" altLang="pt-BR" sz="1177"/>
              <a:t>Membro da ABRAGESP – Associação Brasileira de Gestão do Esporte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D1932286-9E03-4C95-BB06-E9F3C523C97E}"/>
              </a:ext>
            </a:extLst>
          </p:cNvPr>
          <p:cNvSpPr txBox="1"/>
          <p:nvPr/>
        </p:nvSpPr>
        <p:spPr>
          <a:xfrm>
            <a:off x="1010444" y="292100"/>
            <a:ext cx="9220200" cy="5301936"/>
          </a:xfrm>
          <a:prstGeom prst="rect">
            <a:avLst/>
          </a:prstGeom>
        </p:spPr>
        <p:txBody>
          <a:bodyPr vert="horz" wrap="square" lIns="0" tIns="22578" rIns="0" bIns="0" rtlCol="0">
            <a:spAutoFit/>
          </a:bodyPr>
          <a:lstStyle/>
          <a:p>
            <a:pPr marL="1099552" algn="ctr">
              <a:spcBef>
                <a:spcPts val="178"/>
              </a:spcBef>
            </a:pPr>
            <a:r>
              <a:rPr sz="2133" b="1" spc="-9" dirty="0">
                <a:solidFill>
                  <a:schemeClr val="accent2"/>
                </a:solidFill>
                <a:latin typeface="Arial"/>
                <a:cs typeface="Arial"/>
              </a:rPr>
              <a:t>Conceitos fundamentais de compliance e controles</a:t>
            </a:r>
            <a:r>
              <a:rPr sz="2133" b="1" spc="178" dirty="0">
                <a:solidFill>
                  <a:schemeClr val="accent2"/>
                </a:solidFill>
                <a:latin typeface="Arial"/>
                <a:cs typeface="Arial"/>
              </a:rPr>
              <a:t> </a:t>
            </a:r>
            <a:r>
              <a:rPr sz="2133" b="1" spc="-9" dirty="0">
                <a:solidFill>
                  <a:schemeClr val="accent2"/>
                </a:solidFill>
                <a:latin typeface="Arial"/>
                <a:cs typeface="Arial"/>
              </a:rPr>
              <a:t>internos</a:t>
            </a:r>
            <a:endParaRPr sz="2133" dirty="0">
              <a:solidFill>
                <a:schemeClr val="accent2"/>
              </a:solidFill>
              <a:latin typeface="Arial"/>
              <a:cs typeface="Arial"/>
            </a:endParaRPr>
          </a:p>
          <a:p>
            <a:pPr>
              <a:spcBef>
                <a:spcPts val="27"/>
              </a:spcBef>
            </a:pPr>
            <a:endParaRPr sz="2133" dirty="0">
              <a:solidFill>
                <a:schemeClr val="accent2"/>
              </a:solidFill>
              <a:latin typeface="Times New Roman"/>
              <a:cs typeface="Times New Roman"/>
            </a:endParaRPr>
          </a:p>
          <a:p>
            <a:pPr marL="22578" marR="383827" algn="just"/>
            <a:r>
              <a:rPr sz="2133" spc="-9" dirty="0">
                <a:latin typeface="Trebuchet MS"/>
                <a:cs typeface="Trebuchet MS"/>
              </a:rPr>
              <a:t>Os </a:t>
            </a:r>
            <a:r>
              <a:rPr sz="2133" dirty="0">
                <a:latin typeface="Trebuchet MS"/>
                <a:cs typeface="Trebuchet MS"/>
              </a:rPr>
              <a:t>controles </a:t>
            </a:r>
            <a:r>
              <a:rPr sz="2133" spc="-9" dirty="0">
                <a:latin typeface="Trebuchet MS"/>
                <a:cs typeface="Trebuchet MS"/>
              </a:rPr>
              <a:t>internos </a:t>
            </a:r>
            <a:r>
              <a:rPr sz="2133" dirty="0">
                <a:latin typeface="Trebuchet MS"/>
                <a:cs typeface="Trebuchet MS"/>
              </a:rPr>
              <a:t>operam em vários níveis. </a:t>
            </a:r>
            <a:r>
              <a:rPr sz="2133" spc="-9" dirty="0">
                <a:latin typeface="Trebuchet MS"/>
                <a:cs typeface="Trebuchet MS"/>
              </a:rPr>
              <a:t>Existem, por</a:t>
            </a:r>
            <a:r>
              <a:rPr sz="2133" spc="-293" dirty="0">
                <a:latin typeface="Trebuchet MS"/>
                <a:cs typeface="Trebuchet MS"/>
              </a:rPr>
              <a:t> </a:t>
            </a:r>
            <a:r>
              <a:rPr sz="2133" dirty="0">
                <a:latin typeface="Trebuchet MS"/>
                <a:cs typeface="Trebuchet MS"/>
              </a:rPr>
              <a:t>exemplo,  </a:t>
            </a:r>
            <a:r>
              <a:rPr sz="2133" spc="-9" dirty="0">
                <a:latin typeface="Trebuchet MS"/>
                <a:cs typeface="Trebuchet MS"/>
              </a:rPr>
              <a:t>controles comportamentais, controles </a:t>
            </a:r>
            <a:r>
              <a:rPr sz="2133" dirty="0">
                <a:latin typeface="Trebuchet MS"/>
                <a:cs typeface="Trebuchet MS"/>
              </a:rPr>
              <a:t>de </a:t>
            </a:r>
            <a:r>
              <a:rPr sz="2133" spc="-9" dirty="0">
                <a:latin typeface="Trebuchet MS"/>
                <a:cs typeface="Trebuchet MS"/>
              </a:rPr>
              <a:t>informação, controles  operacionais, controles preventivos, controles capazes </a:t>
            </a:r>
            <a:r>
              <a:rPr sz="2133" dirty="0">
                <a:latin typeface="Trebuchet MS"/>
                <a:cs typeface="Trebuchet MS"/>
              </a:rPr>
              <a:t>de </a:t>
            </a:r>
            <a:r>
              <a:rPr sz="2133" spc="-9" dirty="0">
                <a:latin typeface="Trebuchet MS"/>
                <a:cs typeface="Trebuchet MS"/>
              </a:rPr>
              <a:t>detectar  problemas, </a:t>
            </a:r>
            <a:r>
              <a:rPr sz="2133" dirty="0">
                <a:latin typeface="Trebuchet MS"/>
                <a:cs typeface="Trebuchet MS"/>
              </a:rPr>
              <a:t>controles </a:t>
            </a:r>
            <a:r>
              <a:rPr sz="2133" spc="-9" dirty="0">
                <a:latin typeface="Trebuchet MS"/>
                <a:cs typeface="Trebuchet MS"/>
              </a:rPr>
              <a:t>de aplicação </a:t>
            </a:r>
            <a:r>
              <a:rPr sz="2133" dirty="0">
                <a:latin typeface="Trebuchet MS"/>
                <a:cs typeface="Trebuchet MS"/>
              </a:rPr>
              <a:t>e controles </a:t>
            </a:r>
            <a:r>
              <a:rPr sz="2133" spc="-9" dirty="0">
                <a:latin typeface="Trebuchet MS"/>
                <a:cs typeface="Trebuchet MS"/>
              </a:rPr>
              <a:t>gerais. Os </a:t>
            </a:r>
            <a:r>
              <a:rPr sz="2133" dirty="0">
                <a:latin typeface="Trebuchet MS"/>
                <a:cs typeface="Trebuchet MS"/>
              </a:rPr>
              <a:t>controles  </a:t>
            </a:r>
            <a:r>
              <a:rPr sz="2133" spc="-9" dirty="0">
                <a:latin typeface="Trebuchet MS"/>
                <a:cs typeface="Trebuchet MS"/>
              </a:rPr>
              <a:t>internos, </a:t>
            </a:r>
            <a:r>
              <a:rPr sz="2133" dirty="0">
                <a:latin typeface="Trebuchet MS"/>
                <a:cs typeface="Trebuchet MS"/>
              </a:rPr>
              <a:t>no </a:t>
            </a:r>
            <a:r>
              <a:rPr sz="2133" spc="-9" dirty="0">
                <a:latin typeface="Trebuchet MS"/>
                <a:cs typeface="Trebuchet MS"/>
              </a:rPr>
              <a:t>entanto, são dependentes </a:t>
            </a:r>
            <a:r>
              <a:rPr sz="2133" dirty="0">
                <a:latin typeface="Trebuchet MS"/>
                <a:cs typeface="Trebuchet MS"/>
              </a:rPr>
              <a:t>de </a:t>
            </a:r>
            <a:r>
              <a:rPr sz="2133" spc="-9" dirty="0">
                <a:latin typeface="Trebuchet MS"/>
                <a:cs typeface="Trebuchet MS"/>
              </a:rPr>
              <a:t>controles</a:t>
            </a:r>
            <a:r>
              <a:rPr sz="2133" spc="-222" dirty="0">
                <a:latin typeface="Trebuchet MS"/>
                <a:cs typeface="Trebuchet MS"/>
              </a:rPr>
              <a:t> </a:t>
            </a:r>
            <a:r>
              <a:rPr sz="2133" spc="-9" dirty="0">
                <a:latin typeface="Trebuchet MS"/>
                <a:cs typeface="Trebuchet MS"/>
              </a:rPr>
              <a:t>ambientais.</a:t>
            </a:r>
            <a:endParaRPr sz="2133" dirty="0">
              <a:latin typeface="Trebuchet MS"/>
              <a:cs typeface="Trebuchet MS"/>
            </a:endParaRPr>
          </a:p>
          <a:p>
            <a:pPr algn="just">
              <a:spcBef>
                <a:spcPts val="9"/>
              </a:spcBef>
            </a:pPr>
            <a:endParaRPr sz="2222" dirty="0">
              <a:latin typeface="Times New Roman"/>
              <a:cs typeface="Times New Roman"/>
            </a:endParaRPr>
          </a:p>
          <a:p>
            <a:pPr marL="22578" marR="9031" algn="just"/>
            <a:r>
              <a:rPr sz="2133" spc="-9" dirty="0">
                <a:latin typeface="Trebuchet MS"/>
                <a:cs typeface="Trebuchet MS"/>
              </a:rPr>
              <a:t>Fatores </a:t>
            </a:r>
            <a:r>
              <a:rPr sz="2133" dirty="0">
                <a:latin typeface="Trebuchet MS"/>
                <a:cs typeface="Trebuchet MS"/>
              </a:rPr>
              <a:t>de </a:t>
            </a:r>
            <a:r>
              <a:rPr sz="2133" spc="-9" dirty="0">
                <a:latin typeface="Trebuchet MS"/>
                <a:cs typeface="Trebuchet MS"/>
              </a:rPr>
              <a:t>controle ambiental incluem integridade, </a:t>
            </a:r>
            <a:r>
              <a:rPr sz="2133" dirty="0">
                <a:latin typeface="Trebuchet MS"/>
                <a:cs typeface="Trebuchet MS"/>
              </a:rPr>
              <a:t>valores éticos e  </a:t>
            </a:r>
            <a:r>
              <a:rPr sz="2133" spc="-9" dirty="0">
                <a:latin typeface="Trebuchet MS"/>
                <a:cs typeface="Trebuchet MS"/>
              </a:rPr>
              <a:t>competência </a:t>
            </a:r>
            <a:r>
              <a:rPr sz="2133" dirty="0">
                <a:latin typeface="Trebuchet MS"/>
                <a:cs typeface="Trebuchet MS"/>
              </a:rPr>
              <a:t>de </a:t>
            </a:r>
            <a:r>
              <a:rPr sz="2133" spc="-9" dirty="0">
                <a:latin typeface="Trebuchet MS"/>
                <a:cs typeface="Trebuchet MS"/>
              </a:rPr>
              <a:t>pessoas de entidades, filosofia </a:t>
            </a:r>
            <a:r>
              <a:rPr sz="2133" dirty="0">
                <a:latin typeface="Trebuchet MS"/>
                <a:cs typeface="Trebuchet MS"/>
              </a:rPr>
              <a:t>de </a:t>
            </a:r>
            <a:r>
              <a:rPr sz="2133" spc="-9" dirty="0">
                <a:latin typeface="Trebuchet MS"/>
                <a:cs typeface="Trebuchet MS"/>
              </a:rPr>
              <a:t>gestão </a:t>
            </a:r>
            <a:r>
              <a:rPr sz="2133" dirty="0">
                <a:latin typeface="Trebuchet MS"/>
                <a:cs typeface="Trebuchet MS"/>
              </a:rPr>
              <a:t>e </a:t>
            </a:r>
            <a:r>
              <a:rPr sz="2133" spc="-9" dirty="0">
                <a:latin typeface="Trebuchet MS"/>
                <a:cs typeface="Trebuchet MS"/>
              </a:rPr>
              <a:t>estilo de  operação, </a:t>
            </a:r>
            <a:r>
              <a:rPr sz="2133" dirty="0">
                <a:latin typeface="Trebuchet MS"/>
                <a:cs typeface="Trebuchet MS"/>
              </a:rPr>
              <a:t>a </a:t>
            </a:r>
            <a:r>
              <a:rPr sz="2133" spc="-9" dirty="0">
                <a:latin typeface="Trebuchet MS"/>
                <a:cs typeface="Trebuchet MS"/>
              </a:rPr>
              <a:t>maneira como </a:t>
            </a:r>
            <a:r>
              <a:rPr sz="2133" dirty="0">
                <a:latin typeface="Trebuchet MS"/>
                <a:cs typeface="Trebuchet MS"/>
              </a:rPr>
              <a:t>a </a:t>
            </a:r>
            <a:r>
              <a:rPr sz="2133" spc="-9" dirty="0">
                <a:latin typeface="Trebuchet MS"/>
                <a:cs typeface="Trebuchet MS"/>
              </a:rPr>
              <a:t>gestão designa </a:t>
            </a:r>
            <a:r>
              <a:rPr sz="2133" spc="-18" dirty="0">
                <a:latin typeface="Trebuchet MS"/>
                <a:cs typeface="Trebuchet MS"/>
              </a:rPr>
              <a:t>autoridade </a:t>
            </a:r>
            <a:r>
              <a:rPr sz="2133" dirty="0">
                <a:latin typeface="Trebuchet MS"/>
                <a:cs typeface="Trebuchet MS"/>
              </a:rPr>
              <a:t>e  </a:t>
            </a:r>
            <a:r>
              <a:rPr sz="2133" spc="-9" dirty="0">
                <a:latin typeface="Trebuchet MS"/>
                <a:cs typeface="Trebuchet MS"/>
              </a:rPr>
              <a:t>responsabilidade, como </a:t>
            </a:r>
            <a:r>
              <a:rPr sz="2133" dirty="0">
                <a:latin typeface="Trebuchet MS"/>
                <a:cs typeface="Trebuchet MS"/>
              </a:rPr>
              <a:t>a </a:t>
            </a:r>
            <a:r>
              <a:rPr sz="2133" spc="-9" dirty="0">
                <a:latin typeface="Trebuchet MS"/>
                <a:cs typeface="Trebuchet MS"/>
              </a:rPr>
              <a:t>entidade organiza </a:t>
            </a:r>
            <a:r>
              <a:rPr sz="2133" dirty="0">
                <a:latin typeface="Trebuchet MS"/>
                <a:cs typeface="Trebuchet MS"/>
              </a:rPr>
              <a:t>e </a:t>
            </a:r>
            <a:r>
              <a:rPr sz="2133" spc="-9" dirty="0">
                <a:latin typeface="Trebuchet MS"/>
                <a:cs typeface="Trebuchet MS"/>
              </a:rPr>
              <a:t>desenvolve seu pessoal </a:t>
            </a:r>
            <a:r>
              <a:rPr sz="2133" dirty="0">
                <a:latin typeface="Trebuchet MS"/>
                <a:cs typeface="Trebuchet MS"/>
              </a:rPr>
              <a:t>e a  </a:t>
            </a:r>
            <a:r>
              <a:rPr sz="2133" spc="-9" dirty="0">
                <a:latin typeface="Trebuchet MS"/>
                <a:cs typeface="Trebuchet MS"/>
              </a:rPr>
              <a:t>atenção </a:t>
            </a:r>
            <a:r>
              <a:rPr sz="2133" dirty="0">
                <a:latin typeface="Trebuchet MS"/>
                <a:cs typeface="Trebuchet MS"/>
              </a:rPr>
              <a:t>e </a:t>
            </a:r>
            <a:r>
              <a:rPr sz="2133" spc="-9" dirty="0">
                <a:latin typeface="Trebuchet MS"/>
                <a:cs typeface="Trebuchet MS"/>
              </a:rPr>
              <a:t>direção </a:t>
            </a:r>
            <a:r>
              <a:rPr sz="2133" dirty="0">
                <a:latin typeface="Trebuchet MS"/>
                <a:cs typeface="Trebuchet MS"/>
              </a:rPr>
              <a:t>fornecida </a:t>
            </a:r>
            <a:r>
              <a:rPr sz="2133" spc="-9" dirty="0">
                <a:latin typeface="Trebuchet MS"/>
                <a:cs typeface="Trebuchet MS"/>
              </a:rPr>
              <a:t>pelos</a:t>
            </a:r>
            <a:r>
              <a:rPr sz="2133" spc="-203" dirty="0">
                <a:latin typeface="Trebuchet MS"/>
                <a:cs typeface="Trebuchet MS"/>
              </a:rPr>
              <a:t> </a:t>
            </a:r>
            <a:r>
              <a:rPr sz="2133" spc="-9" dirty="0">
                <a:latin typeface="Trebuchet MS"/>
                <a:cs typeface="Trebuchet MS"/>
              </a:rPr>
              <a:t>gestores.</a:t>
            </a:r>
            <a:endParaRPr sz="2133" dirty="0">
              <a:latin typeface="Trebuchet MS"/>
              <a:cs typeface="Trebuchet MS"/>
            </a:endParaRPr>
          </a:p>
          <a:p>
            <a:pPr algn="just">
              <a:spcBef>
                <a:spcPts val="9"/>
              </a:spcBef>
            </a:pPr>
            <a:endParaRPr sz="2222" dirty="0">
              <a:latin typeface="Times New Roman"/>
              <a:cs typeface="Times New Roman"/>
            </a:endParaRPr>
          </a:p>
          <a:p>
            <a:pPr marL="22578" algn="just"/>
            <a:r>
              <a:rPr sz="2133" spc="-9" dirty="0">
                <a:latin typeface="Trebuchet MS"/>
                <a:cs typeface="Trebuchet MS"/>
              </a:rPr>
              <a:t>Entretanto, </a:t>
            </a:r>
            <a:r>
              <a:rPr sz="2133" dirty="0">
                <a:latin typeface="Trebuchet MS"/>
                <a:cs typeface="Trebuchet MS"/>
              </a:rPr>
              <a:t>a </a:t>
            </a:r>
            <a:r>
              <a:rPr sz="2133" spc="-9" dirty="0">
                <a:latin typeface="Trebuchet MS"/>
                <a:cs typeface="Trebuchet MS"/>
              </a:rPr>
              <a:t>relação </a:t>
            </a:r>
            <a:r>
              <a:rPr sz="2133" dirty="0">
                <a:latin typeface="Trebuchet MS"/>
                <a:cs typeface="Trebuchet MS"/>
              </a:rPr>
              <a:t>entre </a:t>
            </a:r>
            <a:r>
              <a:rPr sz="2133" spc="-9" dirty="0">
                <a:latin typeface="Trebuchet MS"/>
                <a:cs typeface="Trebuchet MS"/>
              </a:rPr>
              <a:t>esses controles </a:t>
            </a:r>
            <a:r>
              <a:rPr sz="2133" dirty="0">
                <a:latin typeface="Trebuchet MS"/>
                <a:cs typeface="Trebuchet MS"/>
              </a:rPr>
              <a:t>gerais da </a:t>
            </a:r>
            <a:r>
              <a:rPr sz="2133" spc="-9" dirty="0">
                <a:latin typeface="Trebuchet MS"/>
                <a:cs typeface="Trebuchet MS"/>
              </a:rPr>
              <a:t>organização</a:t>
            </a:r>
            <a:r>
              <a:rPr sz="2133" spc="-338" dirty="0">
                <a:latin typeface="Trebuchet MS"/>
                <a:cs typeface="Trebuchet MS"/>
              </a:rPr>
              <a:t> </a:t>
            </a:r>
            <a:r>
              <a:rPr sz="2133" dirty="0">
                <a:latin typeface="Trebuchet MS"/>
                <a:cs typeface="Trebuchet MS"/>
              </a:rPr>
              <a:t>e</a:t>
            </a:r>
          </a:p>
          <a:p>
            <a:pPr marL="22578" algn="just">
              <a:spcBef>
                <a:spcPts val="9"/>
              </a:spcBef>
            </a:pPr>
            <a:r>
              <a:rPr sz="2133" spc="-9" dirty="0">
                <a:latin typeface="Trebuchet MS"/>
                <a:cs typeface="Trebuchet MS"/>
              </a:rPr>
              <a:t>atividades de </a:t>
            </a:r>
            <a:r>
              <a:rPr sz="2133" dirty="0">
                <a:latin typeface="Trebuchet MS"/>
                <a:cs typeface="Trebuchet MS"/>
              </a:rPr>
              <a:t>controle </a:t>
            </a:r>
            <a:r>
              <a:rPr sz="2133" spc="-9" dirty="0">
                <a:latin typeface="Trebuchet MS"/>
                <a:cs typeface="Trebuchet MS"/>
              </a:rPr>
              <a:t>individuais </a:t>
            </a:r>
            <a:r>
              <a:rPr sz="2133" dirty="0">
                <a:latin typeface="Trebuchet MS"/>
                <a:cs typeface="Trebuchet MS"/>
              </a:rPr>
              <a:t>não </a:t>
            </a:r>
            <a:r>
              <a:rPr sz="2133" spc="-9" dirty="0">
                <a:latin typeface="Trebuchet MS"/>
                <a:cs typeface="Trebuchet MS"/>
              </a:rPr>
              <a:t>são </a:t>
            </a:r>
            <a:r>
              <a:rPr sz="2133" dirty="0">
                <a:latin typeface="Trebuchet MS"/>
                <a:cs typeface="Trebuchet MS"/>
              </a:rPr>
              <a:t>bem</a:t>
            </a:r>
            <a:r>
              <a:rPr sz="2133" spc="-240" dirty="0">
                <a:latin typeface="Trebuchet MS"/>
                <a:cs typeface="Trebuchet MS"/>
              </a:rPr>
              <a:t> </a:t>
            </a:r>
            <a:r>
              <a:rPr sz="2133" spc="-9" dirty="0">
                <a:latin typeface="Trebuchet MS"/>
                <a:cs typeface="Trebuchet MS"/>
              </a:rPr>
              <a:t>entendidas</a:t>
            </a:r>
            <a:endParaRPr sz="2133" dirty="0">
              <a:latin typeface="Trebuchet MS"/>
              <a:cs typeface="Trebuchet MS"/>
            </a:endParaRPr>
          </a:p>
        </p:txBody>
      </p:sp>
      <p:sp>
        <p:nvSpPr>
          <p:cNvPr id="3" name="object 3">
            <a:extLst>
              <a:ext uri="{FF2B5EF4-FFF2-40B4-BE49-F238E27FC236}">
                <a16:creationId xmlns:a16="http://schemas.microsoft.com/office/drawing/2014/main" id="{A3B55137-DA59-4B7C-9ADC-E6DD9BCD1C4C}"/>
              </a:ext>
            </a:extLst>
          </p:cNvPr>
          <p:cNvSpPr/>
          <p:nvPr/>
        </p:nvSpPr>
        <p:spPr>
          <a:xfrm>
            <a:off x="162000" y="1138179"/>
            <a:ext cx="592044" cy="4627621"/>
          </a:xfrm>
          <a:prstGeom prst="rect">
            <a:avLst/>
          </a:prstGeom>
          <a:solidFill>
            <a:schemeClr val="accent2"/>
          </a:solidFill>
        </p:spPr>
        <p:txBody>
          <a:bodyPr wrap="square" lIns="0" tIns="0" rIns="0" bIns="0" rtlCol="0"/>
          <a:lstStyle/>
          <a:p>
            <a:endParaRPr sz="3200"/>
          </a:p>
        </p:txBody>
      </p:sp>
      <p:sp>
        <p:nvSpPr>
          <p:cNvPr id="4" name="object 4">
            <a:extLst>
              <a:ext uri="{FF2B5EF4-FFF2-40B4-BE49-F238E27FC236}">
                <a16:creationId xmlns:a16="http://schemas.microsoft.com/office/drawing/2014/main" id="{3BF122D8-2B6C-401F-B5BF-EFD44B12243A}"/>
              </a:ext>
            </a:extLst>
          </p:cNvPr>
          <p:cNvSpPr txBox="1"/>
          <p:nvPr/>
        </p:nvSpPr>
        <p:spPr>
          <a:xfrm>
            <a:off x="267370" y="1575783"/>
            <a:ext cx="300980" cy="3665565"/>
          </a:xfrm>
          <a:prstGeom prst="rect">
            <a:avLst/>
          </a:prstGeom>
        </p:spPr>
        <p:txBody>
          <a:bodyPr vert="vert270" wrap="square" lIns="0" tIns="7902" rIns="0" bIns="0" rtlCol="0">
            <a:spAutoFit/>
          </a:bodyPr>
          <a:lstStyle/>
          <a:p>
            <a:pPr marL="22578">
              <a:spcBef>
                <a:spcPts val="62"/>
              </a:spcBef>
            </a:pPr>
            <a:r>
              <a:rPr sz="1956" spc="-9" dirty="0">
                <a:solidFill>
                  <a:schemeClr val="bg1"/>
                </a:solidFill>
                <a:latin typeface="Trebuchet MS"/>
                <a:cs typeface="Trebuchet MS"/>
              </a:rPr>
              <a:t>Compliance </a:t>
            </a:r>
            <a:r>
              <a:rPr sz="1956" dirty="0">
                <a:solidFill>
                  <a:schemeClr val="bg1"/>
                </a:solidFill>
                <a:latin typeface="Trebuchet MS"/>
                <a:cs typeface="Trebuchet MS"/>
              </a:rPr>
              <a:t>e </a:t>
            </a:r>
            <a:r>
              <a:rPr sz="1956" spc="-9" dirty="0">
                <a:solidFill>
                  <a:schemeClr val="bg1"/>
                </a:solidFill>
                <a:latin typeface="Trebuchet MS"/>
                <a:cs typeface="Trebuchet MS"/>
              </a:rPr>
              <a:t>Controles</a:t>
            </a:r>
            <a:r>
              <a:rPr sz="1956" spc="-18" dirty="0">
                <a:solidFill>
                  <a:schemeClr val="bg1"/>
                </a:solidFill>
                <a:latin typeface="Trebuchet MS"/>
                <a:cs typeface="Trebuchet MS"/>
              </a:rPr>
              <a:t> </a:t>
            </a:r>
            <a:r>
              <a:rPr sz="1956" spc="-9" dirty="0">
                <a:solidFill>
                  <a:schemeClr val="bg1"/>
                </a:solidFill>
                <a:latin typeface="Trebuchet MS"/>
                <a:cs typeface="Trebuchet MS"/>
              </a:rPr>
              <a:t>Internos</a:t>
            </a:r>
            <a:endParaRPr sz="1956" dirty="0">
              <a:solidFill>
                <a:schemeClr val="bg1"/>
              </a:solidFill>
              <a:latin typeface="Trebuchet MS"/>
              <a:cs typeface="Trebuchet MS"/>
            </a:endParaRPr>
          </a:p>
        </p:txBody>
      </p:sp>
    </p:spTree>
    <p:extLst>
      <p:ext uri="{BB962C8B-B14F-4D97-AF65-F5344CB8AC3E}">
        <p14:creationId xmlns:p14="http://schemas.microsoft.com/office/powerpoint/2010/main" val="25681228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59314" y="292100"/>
            <a:ext cx="7814303" cy="351030"/>
          </a:xfrm>
          <a:prstGeom prst="rect">
            <a:avLst/>
          </a:prstGeom>
        </p:spPr>
        <p:txBody>
          <a:bodyPr vert="horz" wrap="square" lIns="0" tIns="22578" rIns="0" bIns="0" rtlCol="0">
            <a:spAutoFit/>
          </a:bodyPr>
          <a:lstStyle/>
          <a:p>
            <a:pPr marL="22578">
              <a:spcBef>
                <a:spcPts val="178"/>
              </a:spcBef>
            </a:pPr>
            <a:r>
              <a:rPr sz="2133" spc="-9" dirty="0">
                <a:solidFill>
                  <a:schemeClr val="accent2"/>
                </a:solidFill>
                <a:latin typeface="Arial"/>
                <a:cs typeface="Arial"/>
              </a:rPr>
              <a:t>Conceitos fundamentais de compliance e controles</a:t>
            </a:r>
            <a:r>
              <a:rPr sz="2133" spc="196" dirty="0">
                <a:solidFill>
                  <a:schemeClr val="accent2"/>
                </a:solidFill>
                <a:latin typeface="Arial"/>
                <a:cs typeface="Arial"/>
              </a:rPr>
              <a:t> </a:t>
            </a:r>
            <a:r>
              <a:rPr sz="2133" spc="-9" dirty="0">
                <a:solidFill>
                  <a:schemeClr val="accent2"/>
                </a:solidFill>
                <a:latin typeface="Arial"/>
                <a:cs typeface="Arial"/>
              </a:rPr>
              <a:t>internos</a:t>
            </a:r>
            <a:endParaRPr sz="2133" dirty="0">
              <a:solidFill>
                <a:schemeClr val="accent2"/>
              </a:solidFill>
              <a:latin typeface="Arial"/>
              <a:cs typeface="Arial"/>
            </a:endParaRPr>
          </a:p>
        </p:txBody>
      </p:sp>
      <p:sp>
        <p:nvSpPr>
          <p:cNvPr id="3" name="object 3"/>
          <p:cNvSpPr txBox="1"/>
          <p:nvPr/>
        </p:nvSpPr>
        <p:spPr>
          <a:xfrm>
            <a:off x="1026089" y="977900"/>
            <a:ext cx="9280755" cy="4579416"/>
          </a:xfrm>
          <a:prstGeom prst="rect">
            <a:avLst/>
          </a:prstGeom>
        </p:spPr>
        <p:txBody>
          <a:bodyPr vert="horz" wrap="square" lIns="0" tIns="23707" rIns="0" bIns="0" rtlCol="0">
            <a:spAutoFit/>
          </a:bodyPr>
          <a:lstStyle/>
          <a:p>
            <a:pPr marL="22578" marR="9031">
              <a:spcBef>
                <a:spcPts val="187"/>
              </a:spcBef>
            </a:pPr>
            <a:r>
              <a:rPr sz="1956" dirty="0">
                <a:latin typeface="Trebuchet MS"/>
                <a:cs typeface="Trebuchet MS"/>
              </a:rPr>
              <a:t>O </a:t>
            </a:r>
            <a:r>
              <a:rPr sz="1956" spc="-9" dirty="0">
                <a:latin typeface="Trebuchet MS"/>
                <a:cs typeface="Trebuchet MS"/>
              </a:rPr>
              <a:t>não cumprimento </a:t>
            </a:r>
            <a:r>
              <a:rPr sz="1956" dirty="0">
                <a:latin typeface="Trebuchet MS"/>
                <a:cs typeface="Trebuchet MS"/>
              </a:rPr>
              <a:t>de </a:t>
            </a:r>
            <a:r>
              <a:rPr sz="1956" spc="-9" dirty="0">
                <a:latin typeface="Trebuchet MS"/>
                <a:cs typeface="Trebuchet MS"/>
              </a:rPr>
              <a:t>leis </a:t>
            </a:r>
            <a:r>
              <a:rPr sz="1956" dirty="0">
                <a:latin typeface="Trebuchet MS"/>
                <a:cs typeface="Trebuchet MS"/>
              </a:rPr>
              <a:t>e </a:t>
            </a:r>
            <a:r>
              <a:rPr sz="1956" spc="-9" dirty="0">
                <a:latin typeface="Trebuchet MS"/>
                <a:cs typeface="Trebuchet MS"/>
              </a:rPr>
              <a:t>regulamentações </a:t>
            </a:r>
            <a:r>
              <a:rPr sz="1956" dirty="0">
                <a:latin typeface="Trebuchet MS"/>
                <a:cs typeface="Trebuchet MS"/>
              </a:rPr>
              <a:t>custam </a:t>
            </a:r>
            <a:r>
              <a:rPr sz="1956" spc="-9" dirty="0">
                <a:latin typeface="Trebuchet MS"/>
                <a:cs typeface="Trebuchet MS"/>
              </a:rPr>
              <a:t>tempo </a:t>
            </a:r>
            <a:r>
              <a:rPr sz="1956" dirty="0">
                <a:latin typeface="Trebuchet MS"/>
                <a:cs typeface="Trebuchet MS"/>
              </a:rPr>
              <a:t>e </a:t>
            </a:r>
            <a:r>
              <a:rPr sz="1956" spc="-9" dirty="0">
                <a:latin typeface="Trebuchet MS"/>
                <a:cs typeface="Trebuchet MS"/>
              </a:rPr>
              <a:t>recursos, incluindo  custos indiretos como prejuízos </a:t>
            </a:r>
            <a:r>
              <a:rPr sz="1956" dirty="0">
                <a:latin typeface="Trebuchet MS"/>
                <a:cs typeface="Trebuchet MS"/>
              </a:rPr>
              <a:t>com </a:t>
            </a:r>
            <a:r>
              <a:rPr sz="1956" spc="-9" dirty="0">
                <a:latin typeface="Trebuchet MS"/>
                <a:cs typeface="Trebuchet MS"/>
              </a:rPr>
              <a:t>danos </a:t>
            </a:r>
            <a:r>
              <a:rPr sz="1956" dirty="0">
                <a:latin typeface="Trebuchet MS"/>
                <a:cs typeface="Trebuchet MS"/>
              </a:rPr>
              <a:t>à </a:t>
            </a:r>
            <a:r>
              <a:rPr sz="1956" spc="-9" dirty="0">
                <a:latin typeface="Trebuchet MS"/>
                <a:cs typeface="Trebuchet MS"/>
              </a:rPr>
              <a:t>reputação </a:t>
            </a:r>
            <a:r>
              <a:rPr sz="1956" dirty="0">
                <a:latin typeface="Trebuchet MS"/>
                <a:cs typeface="Trebuchet MS"/>
              </a:rPr>
              <a:t>e com </a:t>
            </a:r>
            <a:r>
              <a:rPr sz="1956" spc="-9" dirty="0">
                <a:latin typeface="Trebuchet MS"/>
                <a:cs typeface="Trebuchet MS"/>
              </a:rPr>
              <a:t>processos contra </a:t>
            </a:r>
            <a:r>
              <a:rPr sz="1956" dirty="0">
                <a:latin typeface="Trebuchet MS"/>
                <a:cs typeface="Trebuchet MS"/>
              </a:rPr>
              <a:t>a  </a:t>
            </a:r>
            <a:r>
              <a:rPr sz="1956" spc="-9" dirty="0">
                <a:latin typeface="Trebuchet MS"/>
                <a:cs typeface="Trebuchet MS"/>
              </a:rPr>
              <a:t>empresa.</a:t>
            </a:r>
            <a:endParaRPr sz="1956" dirty="0">
              <a:latin typeface="Trebuchet MS"/>
              <a:cs typeface="Trebuchet MS"/>
            </a:endParaRPr>
          </a:p>
          <a:p>
            <a:pPr>
              <a:lnSpc>
                <a:spcPct val="100000"/>
              </a:lnSpc>
            </a:pPr>
            <a:endParaRPr sz="2044" dirty="0">
              <a:latin typeface="Times New Roman"/>
              <a:cs typeface="Times New Roman"/>
            </a:endParaRPr>
          </a:p>
          <a:p>
            <a:pPr marL="22578" marR="30480"/>
            <a:r>
              <a:rPr sz="1956" spc="-9" dirty="0">
                <a:latin typeface="Trebuchet MS"/>
                <a:cs typeface="Trebuchet MS"/>
              </a:rPr>
              <a:t>Especificamente, os </a:t>
            </a:r>
            <a:r>
              <a:rPr sz="1956" dirty="0">
                <a:latin typeface="Trebuchet MS"/>
                <a:cs typeface="Trebuchet MS"/>
              </a:rPr>
              <a:t>riscos </a:t>
            </a:r>
            <a:r>
              <a:rPr sz="1956" spc="-9" dirty="0">
                <a:latin typeface="Trebuchet MS"/>
                <a:cs typeface="Trebuchet MS"/>
              </a:rPr>
              <a:t>de reputação são importantes para aquelas companhias  que dependem de confiança pública ou da venda de produtos de alto valor  agregado para</a:t>
            </a:r>
            <a:r>
              <a:rPr sz="1956" spc="-53" dirty="0">
                <a:latin typeface="Trebuchet MS"/>
                <a:cs typeface="Trebuchet MS"/>
              </a:rPr>
              <a:t> </a:t>
            </a:r>
            <a:r>
              <a:rPr sz="1956" spc="-9" dirty="0">
                <a:latin typeface="Trebuchet MS"/>
                <a:cs typeface="Trebuchet MS"/>
              </a:rPr>
              <a:t>consumidores.</a:t>
            </a:r>
            <a:endParaRPr sz="1956" dirty="0">
              <a:latin typeface="Trebuchet MS"/>
              <a:cs typeface="Trebuchet MS"/>
            </a:endParaRPr>
          </a:p>
          <a:p>
            <a:pPr>
              <a:lnSpc>
                <a:spcPct val="100000"/>
              </a:lnSpc>
            </a:pPr>
            <a:endParaRPr sz="2044" dirty="0">
              <a:latin typeface="Times New Roman"/>
              <a:cs typeface="Times New Roman"/>
            </a:endParaRPr>
          </a:p>
          <a:p>
            <a:pPr marL="22578" marR="142242"/>
            <a:r>
              <a:rPr sz="1956" dirty="0">
                <a:latin typeface="Trebuchet MS"/>
                <a:cs typeface="Trebuchet MS"/>
              </a:rPr>
              <a:t>A </a:t>
            </a:r>
            <a:r>
              <a:rPr sz="1956" spc="-9" dirty="0">
                <a:latin typeface="Trebuchet MS"/>
                <a:cs typeface="Trebuchet MS"/>
              </a:rPr>
              <a:t>integração de processos de negócio, de tecnologia da informação </a:t>
            </a:r>
            <a:r>
              <a:rPr sz="1956" dirty="0">
                <a:latin typeface="Trebuchet MS"/>
                <a:cs typeface="Trebuchet MS"/>
              </a:rPr>
              <a:t>e </a:t>
            </a:r>
            <a:r>
              <a:rPr sz="1956" spc="-9" dirty="0">
                <a:latin typeface="Trebuchet MS"/>
                <a:cs typeface="Trebuchet MS"/>
              </a:rPr>
              <a:t>de pessoas  pelas fronteiras geográficas, temporais </a:t>
            </a:r>
            <a:r>
              <a:rPr sz="1956" dirty="0">
                <a:latin typeface="Trebuchet MS"/>
                <a:cs typeface="Trebuchet MS"/>
              </a:rPr>
              <a:t>e </a:t>
            </a:r>
            <a:r>
              <a:rPr sz="1956" spc="-9" dirty="0">
                <a:latin typeface="Trebuchet MS"/>
                <a:cs typeface="Trebuchet MS"/>
              </a:rPr>
              <a:t>organizacionais está levando para novos  </a:t>
            </a:r>
            <a:r>
              <a:rPr sz="1956" dirty="0">
                <a:latin typeface="Trebuchet MS"/>
                <a:cs typeface="Trebuchet MS"/>
              </a:rPr>
              <a:t>riscos </a:t>
            </a:r>
            <a:r>
              <a:rPr sz="1956" spc="-9" dirty="0">
                <a:latin typeface="Trebuchet MS"/>
                <a:cs typeface="Trebuchet MS"/>
              </a:rPr>
              <a:t>de compliance que </a:t>
            </a:r>
            <a:r>
              <a:rPr sz="1956" dirty="0">
                <a:latin typeface="Trebuchet MS"/>
                <a:cs typeface="Trebuchet MS"/>
              </a:rPr>
              <a:t>devem ser</a:t>
            </a:r>
            <a:r>
              <a:rPr sz="1956" spc="27" dirty="0">
                <a:latin typeface="Trebuchet MS"/>
                <a:cs typeface="Trebuchet MS"/>
              </a:rPr>
              <a:t> </a:t>
            </a:r>
            <a:r>
              <a:rPr sz="1956" spc="-9" dirty="0">
                <a:latin typeface="Trebuchet MS"/>
                <a:cs typeface="Trebuchet MS"/>
              </a:rPr>
              <a:t>analisados.</a:t>
            </a:r>
            <a:endParaRPr sz="1956" dirty="0">
              <a:latin typeface="Trebuchet MS"/>
              <a:cs typeface="Trebuchet MS"/>
            </a:endParaRPr>
          </a:p>
          <a:p>
            <a:pPr>
              <a:lnSpc>
                <a:spcPct val="100000"/>
              </a:lnSpc>
            </a:pPr>
            <a:endParaRPr sz="2044" dirty="0">
              <a:latin typeface="Times New Roman"/>
              <a:cs typeface="Times New Roman"/>
            </a:endParaRPr>
          </a:p>
          <a:p>
            <a:pPr marL="22578" marR="243843"/>
            <a:r>
              <a:rPr sz="1956" dirty="0">
                <a:latin typeface="Trebuchet MS"/>
                <a:cs typeface="Trebuchet MS"/>
              </a:rPr>
              <a:t>Um </a:t>
            </a:r>
            <a:r>
              <a:rPr sz="1956" spc="-9" dirty="0">
                <a:latin typeface="Trebuchet MS"/>
                <a:cs typeface="Trebuchet MS"/>
              </a:rPr>
              <a:t>exemplo poderia </a:t>
            </a:r>
            <a:r>
              <a:rPr sz="1956" dirty="0">
                <a:latin typeface="Trebuchet MS"/>
                <a:cs typeface="Trebuchet MS"/>
              </a:rPr>
              <a:t>ser </a:t>
            </a:r>
            <a:r>
              <a:rPr sz="1956" spc="-9" dirty="0">
                <a:latin typeface="Trebuchet MS"/>
                <a:cs typeface="Trebuchet MS"/>
              </a:rPr>
              <a:t>as regulamentações para transporte de produtos  perigosos entre locais variados, que devem estar </a:t>
            </a:r>
            <a:r>
              <a:rPr sz="1956" dirty="0">
                <a:latin typeface="Trebuchet MS"/>
                <a:cs typeface="Trebuchet MS"/>
              </a:rPr>
              <a:t>em </a:t>
            </a:r>
            <a:r>
              <a:rPr sz="1956" spc="-9" dirty="0">
                <a:latin typeface="Trebuchet MS"/>
                <a:cs typeface="Trebuchet MS"/>
              </a:rPr>
              <a:t>compliance </a:t>
            </a:r>
            <a:r>
              <a:rPr sz="1956" dirty="0">
                <a:latin typeface="Trebuchet MS"/>
                <a:cs typeface="Trebuchet MS"/>
              </a:rPr>
              <a:t>com </a:t>
            </a:r>
            <a:r>
              <a:rPr sz="1956" spc="-9" dirty="0">
                <a:latin typeface="Trebuchet MS"/>
                <a:cs typeface="Trebuchet MS"/>
              </a:rPr>
              <a:t>cadeias de  suprimentos globais</a:t>
            </a:r>
            <a:r>
              <a:rPr sz="1956" spc="36" dirty="0">
                <a:latin typeface="Trebuchet MS"/>
                <a:cs typeface="Trebuchet MS"/>
              </a:rPr>
              <a:t> </a:t>
            </a:r>
            <a:r>
              <a:rPr sz="1956" dirty="0">
                <a:latin typeface="Trebuchet MS"/>
                <a:cs typeface="Trebuchet MS"/>
              </a:rPr>
              <a:t>;</a:t>
            </a:r>
          </a:p>
        </p:txBody>
      </p:sp>
      <p:sp>
        <p:nvSpPr>
          <p:cNvPr id="4" name="object 4"/>
          <p:cNvSpPr/>
          <p:nvPr/>
        </p:nvSpPr>
        <p:spPr>
          <a:xfrm>
            <a:off x="162000" y="1134000"/>
            <a:ext cx="592044" cy="4627621"/>
          </a:xfrm>
          <a:prstGeom prst="rect">
            <a:avLst/>
          </a:prstGeom>
          <a:solidFill>
            <a:schemeClr val="accent2"/>
          </a:solidFill>
        </p:spPr>
        <p:txBody>
          <a:bodyPr wrap="square" lIns="0" tIns="0" rIns="0" bIns="0" rtlCol="0"/>
          <a:lstStyle/>
          <a:p>
            <a:endParaRPr sz="3200"/>
          </a:p>
        </p:txBody>
      </p:sp>
      <p:sp>
        <p:nvSpPr>
          <p:cNvPr id="5" name="object 5"/>
          <p:cNvSpPr txBox="1"/>
          <p:nvPr/>
        </p:nvSpPr>
        <p:spPr>
          <a:xfrm>
            <a:off x="267370" y="1625382"/>
            <a:ext cx="300980" cy="3665565"/>
          </a:xfrm>
          <a:prstGeom prst="rect">
            <a:avLst/>
          </a:prstGeom>
        </p:spPr>
        <p:txBody>
          <a:bodyPr vert="vert270" wrap="square" lIns="0" tIns="7902" rIns="0" bIns="0" rtlCol="0">
            <a:spAutoFit/>
          </a:bodyPr>
          <a:lstStyle/>
          <a:p>
            <a:pPr marL="22578">
              <a:spcBef>
                <a:spcPts val="62"/>
              </a:spcBef>
            </a:pPr>
            <a:r>
              <a:rPr sz="1956" spc="-9" dirty="0">
                <a:solidFill>
                  <a:schemeClr val="bg1"/>
                </a:solidFill>
                <a:latin typeface="Trebuchet MS"/>
                <a:cs typeface="Trebuchet MS"/>
              </a:rPr>
              <a:t>Compliance </a:t>
            </a:r>
            <a:r>
              <a:rPr sz="1956" dirty="0">
                <a:solidFill>
                  <a:schemeClr val="bg1"/>
                </a:solidFill>
                <a:latin typeface="Trebuchet MS"/>
                <a:cs typeface="Trebuchet MS"/>
              </a:rPr>
              <a:t>e </a:t>
            </a:r>
            <a:r>
              <a:rPr sz="1956" spc="-9" dirty="0">
                <a:solidFill>
                  <a:schemeClr val="bg1"/>
                </a:solidFill>
                <a:latin typeface="Trebuchet MS"/>
                <a:cs typeface="Trebuchet MS"/>
              </a:rPr>
              <a:t>Controles</a:t>
            </a:r>
            <a:r>
              <a:rPr sz="1956" spc="-18" dirty="0">
                <a:solidFill>
                  <a:schemeClr val="bg1"/>
                </a:solidFill>
                <a:latin typeface="Trebuchet MS"/>
                <a:cs typeface="Trebuchet MS"/>
              </a:rPr>
              <a:t> </a:t>
            </a:r>
            <a:r>
              <a:rPr sz="1956" spc="-9" dirty="0">
                <a:solidFill>
                  <a:schemeClr val="bg1"/>
                </a:solidFill>
                <a:latin typeface="Trebuchet MS"/>
                <a:cs typeface="Trebuchet MS"/>
              </a:rPr>
              <a:t>Internos</a:t>
            </a:r>
            <a:endParaRPr sz="1956" dirty="0">
              <a:solidFill>
                <a:schemeClr val="bg1"/>
              </a:solidFill>
              <a:latin typeface="Trebuchet MS"/>
              <a:cs typeface="Trebuchet M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6DE8D540-A228-4A26-8BF3-796852FF7EA3}"/>
              </a:ext>
            </a:extLst>
          </p:cNvPr>
          <p:cNvSpPr txBox="1"/>
          <p:nvPr/>
        </p:nvSpPr>
        <p:spPr>
          <a:xfrm>
            <a:off x="965803" y="526162"/>
            <a:ext cx="8954501" cy="4645474"/>
          </a:xfrm>
          <a:prstGeom prst="rect">
            <a:avLst/>
          </a:prstGeom>
        </p:spPr>
        <p:txBody>
          <a:bodyPr vert="horz" wrap="square" lIns="0" tIns="22578" rIns="0" bIns="0" rtlCol="0">
            <a:spAutoFit/>
          </a:bodyPr>
          <a:lstStyle/>
          <a:p>
            <a:pPr marL="1099552">
              <a:spcBef>
                <a:spcPts val="178"/>
              </a:spcBef>
            </a:pPr>
            <a:r>
              <a:rPr sz="2133" b="1" spc="-9" dirty="0">
                <a:solidFill>
                  <a:schemeClr val="accent2"/>
                </a:solidFill>
                <a:latin typeface="Arial"/>
                <a:cs typeface="Arial"/>
              </a:rPr>
              <a:t>Conceitos fundamentais de compliance e controles</a:t>
            </a:r>
            <a:r>
              <a:rPr sz="2133" b="1" spc="169" dirty="0">
                <a:solidFill>
                  <a:schemeClr val="accent2"/>
                </a:solidFill>
                <a:latin typeface="Arial"/>
                <a:cs typeface="Arial"/>
              </a:rPr>
              <a:t> </a:t>
            </a:r>
            <a:r>
              <a:rPr sz="2133" b="1" spc="-9" dirty="0">
                <a:solidFill>
                  <a:schemeClr val="accent2"/>
                </a:solidFill>
                <a:latin typeface="Arial"/>
                <a:cs typeface="Arial"/>
              </a:rPr>
              <a:t>internos</a:t>
            </a:r>
            <a:endParaRPr sz="2133" dirty="0">
              <a:solidFill>
                <a:schemeClr val="accent2"/>
              </a:solidFill>
              <a:latin typeface="Arial"/>
              <a:cs typeface="Arial"/>
            </a:endParaRPr>
          </a:p>
          <a:p>
            <a:pPr>
              <a:spcBef>
                <a:spcPts val="27"/>
              </a:spcBef>
            </a:pPr>
            <a:endParaRPr sz="2133" dirty="0">
              <a:latin typeface="Times New Roman"/>
              <a:cs typeface="Times New Roman"/>
            </a:endParaRPr>
          </a:p>
          <a:p>
            <a:pPr marL="22578" algn="just"/>
            <a:r>
              <a:rPr sz="2133" dirty="0">
                <a:latin typeface="Trebuchet MS"/>
                <a:cs typeface="Trebuchet MS"/>
              </a:rPr>
              <a:t>A</a:t>
            </a:r>
            <a:r>
              <a:rPr sz="2133" spc="196" dirty="0">
                <a:latin typeface="Trebuchet MS"/>
                <a:cs typeface="Trebuchet MS"/>
              </a:rPr>
              <a:t> </a:t>
            </a:r>
            <a:r>
              <a:rPr sz="2133" spc="-9" dirty="0">
                <a:latin typeface="Trebuchet MS"/>
                <a:cs typeface="Trebuchet MS"/>
              </a:rPr>
              <a:t>passagem</a:t>
            </a:r>
            <a:r>
              <a:rPr sz="2133" spc="284" dirty="0">
                <a:latin typeface="Trebuchet MS"/>
                <a:cs typeface="Trebuchet MS"/>
              </a:rPr>
              <a:t> </a:t>
            </a:r>
            <a:r>
              <a:rPr sz="2133" spc="-9" dirty="0">
                <a:latin typeface="Trebuchet MS"/>
                <a:cs typeface="Trebuchet MS"/>
              </a:rPr>
              <a:t>da</a:t>
            </a:r>
            <a:r>
              <a:rPr sz="2133" spc="311" dirty="0">
                <a:latin typeface="Trebuchet MS"/>
                <a:cs typeface="Trebuchet MS"/>
              </a:rPr>
              <a:t> </a:t>
            </a:r>
            <a:r>
              <a:rPr sz="2133" spc="-9" dirty="0">
                <a:latin typeface="Trebuchet MS"/>
                <a:cs typeface="Trebuchet MS"/>
              </a:rPr>
              <a:t>SOX</a:t>
            </a:r>
            <a:r>
              <a:rPr sz="2133" spc="284" dirty="0">
                <a:latin typeface="Trebuchet MS"/>
                <a:cs typeface="Trebuchet MS"/>
              </a:rPr>
              <a:t> </a:t>
            </a:r>
            <a:r>
              <a:rPr sz="2133" spc="-9" dirty="0">
                <a:latin typeface="Trebuchet MS"/>
                <a:cs typeface="Trebuchet MS"/>
              </a:rPr>
              <a:t>nos</a:t>
            </a:r>
            <a:r>
              <a:rPr sz="2133" spc="293" dirty="0">
                <a:latin typeface="Trebuchet MS"/>
                <a:cs typeface="Trebuchet MS"/>
              </a:rPr>
              <a:t> </a:t>
            </a:r>
            <a:r>
              <a:rPr sz="2133" spc="-9" dirty="0">
                <a:latin typeface="Trebuchet MS"/>
                <a:cs typeface="Trebuchet MS"/>
              </a:rPr>
              <a:t>Estados</a:t>
            </a:r>
            <a:r>
              <a:rPr sz="2133" spc="293" dirty="0">
                <a:latin typeface="Trebuchet MS"/>
                <a:cs typeface="Trebuchet MS"/>
              </a:rPr>
              <a:t> </a:t>
            </a:r>
            <a:r>
              <a:rPr sz="2133" spc="-9" dirty="0">
                <a:latin typeface="Trebuchet MS"/>
                <a:cs typeface="Trebuchet MS"/>
              </a:rPr>
              <a:t>Unidos</a:t>
            </a:r>
            <a:r>
              <a:rPr sz="2133" spc="293" dirty="0">
                <a:latin typeface="Trebuchet MS"/>
                <a:cs typeface="Trebuchet MS"/>
              </a:rPr>
              <a:t> </a:t>
            </a:r>
            <a:r>
              <a:rPr sz="2133" spc="-9" dirty="0">
                <a:latin typeface="Trebuchet MS"/>
                <a:cs typeface="Trebuchet MS"/>
              </a:rPr>
              <a:t>tem</a:t>
            </a:r>
            <a:r>
              <a:rPr sz="2133" spc="302" dirty="0">
                <a:latin typeface="Trebuchet MS"/>
                <a:cs typeface="Trebuchet MS"/>
              </a:rPr>
              <a:t> </a:t>
            </a:r>
            <a:r>
              <a:rPr sz="2133" spc="-9" dirty="0">
                <a:latin typeface="Trebuchet MS"/>
                <a:cs typeface="Trebuchet MS"/>
              </a:rPr>
              <a:t>exercido</a:t>
            </a:r>
            <a:r>
              <a:rPr sz="2133" spc="329" dirty="0">
                <a:latin typeface="Trebuchet MS"/>
                <a:cs typeface="Trebuchet MS"/>
              </a:rPr>
              <a:t> </a:t>
            </a:r>
            <a:r>
              <a:rPr sz="2133" spc="-18" dirty="0">
                <a:latin typeface="Trebuchet MS"/>
                <a:cs typeface="Trebuchet MS"/>
              </a:rPr>
              <a:t>grande</a:t>
            </a:r>
            <a:r>
              <a:rPr sz="2133" spc="284" dirty="0">
                <a:latin typeface="Trebuchet MS"/>
                <a:cs typeface="Trebuchet MS"/>
              </a:rPr>
              <a:t> </a:t>
            </a:r>
            <a:r>
              <a:rPr sz="2133" spc="-18" dirty="0">
                <a:latin typeface="Trebuchet MS"/>
                <a:cs typeface="Trebuchet MS"/>
              </a:rPr>
              <a:t>influência</a:t>
            </a:r>
            <a:endParaRPr sz="2133" dirty="0">
              <a:latin typeface="Trebuchet MS"/>
              <a:cs typeface="Trebuchet MS"/>
            </a:endParaRPr>
          </a:p>
          <a:p>
            <a:pPr marL="22578" algn="just"/>
            <a:r>
              <a:rPr sz="2133" spc="-9" dirty="0">
                <a:latin typeface="Trebuchet MS"/>
                <a:cs typeface="Trebuchet MS"/>
              </a:rPr>
              <a:t>sobre como </a:t>
            </a:r>
            <a:r>
              <a:rPr sz="2133" dirty="0">
                <a:latin typeface="Trebuchet MS"/>
                <a:cs typeface="Trebuchet MS"/>
              </a:rPr>
              <a:t>as </a:t>
            </a:r>
            <a:r>
              <a:rPr sz="2133" spc="-9" dirty="0">
                <a:latin typeface="Trebuchet MS"/>
                <a:cs typeface="Trebuchet MS"/>
              </a:rPr>
              <a:t>companhias identificam </a:t>
            </a:r>
            <a:r>
              <a:rPr sz="2133" dirty="0">
                <a:latin typeface="Trebuchet MS"/>
                <a:cs typeface="Trebuchet MS"/>
              </a:rPr>
              <a:t>a </a:t>
            </a:r>
            <a:r>
              <a:rPr sz="2133" spc="-9" dirty="0">
                <a:latin typeface="Trebuchet MS"/>
                <a:cs typeface="Trebuchet MS"/>
              </a:rPr>
              <a:t>atividade </a:t>
            </a:r>
            <a:r>
              <a:rPr sz="2133" dirty="0">
                <a:latin typeface="Trebuchet MS"/>
                <a:cs typeface="Trebuchet MS"/>
              </a:rPr>
              <a:t>de</a:t>
            </a:r>
            <a:r>
              <a:rPr sz="2133" spc="-124" dirty="0">
                <a:latin typeface="Trebuchet MS"/>
                <a:cs typeface="Trebuchet MS"/>
              </a:rPr>
              <a:t> </a:t>
            </a:r>
            <a:r>
              <a:rPr sz="2133" spc="-9" dirty="0">
                <a:latin typeface="Trebuchet MS"/>
                <a:cs typeface="Trebuchet MS"/>
              </a:rPr>
              <a:t>compliance.</a:t>
            </a:r>
            <a:endParaRPr sz="2133" dirty="0">
              <a:latin typeface="Trebuchet MS"/>
              <a:cs typeface="Trebuchet MS"/>
            </a:endParaRPr>
          </a:p>
          <a:p>
            <a:pPr>
              <a:spcBef>
                <a:spcPts val="9"/>
              </a:spcBef>
            </a:pPr>
            <a:endParaRPr sz="2222" dirty="0">
              <a:latin typeface="Times New Roman"/>
              <a:cs typeface="Times New Roman"/>
            </a:endParaRPr>
          </a:p>
          <a:p>
            <a:pPr marL="22578" marR="9031" algn="just"/>
            <a:r>
              <a:rPr sz="2133" dirty="0">
                <a:latin typeface="Trebuchet MS"/>
                <a:cs typeface="Trebuchet MS"/>
              </a:rPr>
              <a:t>O objetivo </a:t>
            </a:r>
            <a:r>
              <a:rPr sz="2133" spc="-18" dirty="0">
                <a:latin typeface="Trebuchet MS"/>
                <a:cs typeface="Trebuchet MS"/>
              </a:rPr>
              <a:t>fundamental </a:t>
            </a:r>
            <a:r>
              <a:rPr sz="2133" spc="-9" dirty="0">
                <a:latin typeface="Trebuchet MS"/>
                <a:cs typeface="Trebuchet MS"/>
              </a:rPr>
              <a:t>da SOX </a:t>
            </a:r>
            <a:r>
              <a:rPr sz="2133" dirty="0">
                <a:latin typeface="Trebuchet MS"/>
                <a:cs typeface="Trebuchet MS"/>
              </a:rPr>
              <a:t>é </a:t>
            </a:r>
            <a:r>
              <a:rPr sz="2133" spc="-18" dirty="0">
                <a:latin typeface="Trebuchet MS"/>
                <a:cs typeface="Trebuchet MS"/>
              </a:rPr>
              <a:t>minimizar </a:t>
            </a:r>
            <a:r>
              <a:rPr sz="2133" dirty="0">
                <a:latin typeface="Trebuchet MS"/>
                <a:cs typeface="Trebuchet MS"/>
              </a:rPr>
              <a:t>o risco de </a:t>
            </a:r>
            <a:r>
              <a:rPr sz="2133" spc="-18" dirty="0">
                <a:latin typeface="Trebuchet MS"/>
                <a:cs typeface="Trebuchet MS"/>
              </a:rPr>
              <a:t>fraude </a:t>
            </a:r>
            <a:r>
              <a:rPr sz="2133" dirty="0">
                <a:latin typeface="Trebuchet MS"/>
                <a:cs typeface="Trebuchet MS"/>
              </a:rPr>
              <a:t>e </a:t>
            </a:r>
            <a:r>
              <a:rPr sz="2133" spc="-18" dirty="0">
                <a:latin typeface="Trebuchet MS"/>
                <a:cs typeface="Trebuchet MS"/>
              </a:rPr>
              <a:t>de  </a:t>
            </a:r>
            <a:r>
              <a:rPr sz="2133" spc="-9" dirty="0">
                <a:latin typeface="Trebuchet MS"/>
                <a:cs typeface="Trebuchet MS"/>
              </a:rPr>
              <a:t>declarações </a:t>
            </a:r>
            <a:r>
              <a:rPr sz="2133" spc="-18" dirty="0">
                <a:latin typeface="Trebuchet MS"/>
                <a:cs typeface="Trebuchet MS"/>
              </a:rPr>
              <a:t>financeiras significativamente deturpadas. </a:t>
            </a:r>
            <a:r>
              <a:rPr sz="2133" spc="-9" dirty="0">
                <a:latin typeface="Trebuchet MS"/>
                <a:cs typeface="Trebuchet MS"/>
              </a:rPr>
              <a:t>Companhias  devem focar-se </a:t>
            </a:r>
            <a:r>
              <a:rPr sz="2133" spc="-18" dirty="0">
                <a:latin typeface="Trebuchet MS"/>
                <a:cs typeface="Trebuchet MS"/>
              </a:rPr>
              <a:t>explicitamente </a:t>
            </a:r>
            <a:r>
              <a:rPr sz="2133" dirty="0">
                <a:latin typeface="Trebuchet MS"/>
                <a:cs typeface="Trebuchet MS"/>
              </a:rPr>
              <a:t>em </a:t>
            </a:r>
            <a:r>
              <a:rPr sz="2133" spc="-18" dirty="0">
                <a:latin typeface="Trebuchet MS"/>
                <a:cs typeface="Trebuchet MS"/>
              </a:rPr>
              <a:t>diferentes </a:t>
            </a:r>
            <a:r>
              <a:rPr sz="2133" spc="-9" dirty="0">
                <a:latin typeface="Trebuchet MS"/>
                <a:cs typeface="Trebuchet MS"/>
              </a:rPr>
              <a:t>tipos </a:t>
            </a:r>
            <a:r>
              <a:rPr sz="2133" dirty="0">
                <a:latin typeface="Trebuchet MS"/>
                <a:cs typeface="Trebuchet MS"/>
              </a:rPr>
              <a:t>de </a:t>
            </a:r>
            <a:r>
              <a:rPr sz="2133" spc="-9" dirty="0">
                <a:latin typeface="Trebuchet MS"/>
                <a:cs typeface="Trebuchet MS"/>
              </a:rPr>
              <a:t>riscos (tais </a:t>
            </a:r>
            <a:r>
              <a:rPr sz="2133" dirty="0">
                <a:latin typeface="Trebuchet MS"/>
                <a:cs typeface="Trebuchet MS"/>
              </a:rPr>
              <a:t>como  o </a:t>
            </a:r>
            <a:r>
              <a:rPr sz="2133" spc="-9" dirty="0">
                <a:latin typeface="Trebuchet MS"/>
                <a:cs typeface="Trebuchet MS"/>
              </a:rPr>
              <a:t>risco de informação falsa </a:t>
            </a:r>
            <a:r>
              <a:rPr sz="2133" dirty="0">
                <a:latin typeface="Trebuchet MS"/>
                <a:cs typeface="Trebuchet MS"/>
              </a:rPr>
              <a:t>em </a:t>
            </a:r>
            <a:r>
              <a:rPr sz="2133" spc="-9" dirty="0">
                <a:latin typeface="Trebuchet MS"/>
                <a:cs typeface="Trebuchet MS"/>
              </a:rPr>
              <a:t>relatórios </a:t>
            </a:r>
            <a:r>
              <a:rPr sz="2133" spc="-18" dirty="0">
                <a:latin typeface="Trebuchet MS"/>
                <a:cs typeface="Trebuchet MS"/>
              </a:rPr>
              <a:t>anuais </a:t>
            </a:r>
            <a:r>
              <a:rPr sz="2133" dirty="0">
                <a:latin typeface="Trebuchet MS"/>
                <a:cs typeface="Trebuchet MS"/>
              </a:rPr>
              <a:t>ou </a:t>
            </a:r>
            <a:r>
              <a:rPr sz="2133" spc="-9" dirty="0">
                <a:latin typeface="Trebuchet MS"/>
                <a:cs typeface="Trebuchet MS"/>
              </a:rPr>
              <a:t>sonegação de fundos)  </a:t>
            </a:r>
            <a:r>
              <a:rPr sz="2133" dirty="0">
                <a:latin typeface="Trebuchet MS"/>
                <a:cs typeface="Trebuchet MS"/>
              </a:rPr>
              <a:t>e os </a:t>
            </a:r>
            <a:r>
              <a:rPr sz="2133" spc="-9" dirty="0">
                <a:latin typeface="Trebuchet MS"/>
                <a:cs typeface="Trebuchet MS"/>
              </a:rPr>
              <a:t>controles internos relacionados </a:t>
            </a:r>
            <a:r>
              <a:rPr sz="2133" dirty="0">
                <a:latin typeface="Trebuchet MS"/>
                <a:cs typeface="Trebuchet MS"/>
              </a:rPr>
              <a:t>a </a:t>
            </a:r>
            <a:r>
              <a:rPr sz="2133" spc="-9" dirty="0">
                <a:latin typeface="Trebuchet MS"/>
                <a:cs typeface="Trebuchet MS"/>
              </a:rPr>
              <a:t>esses</a:t>
            </a:r>
            <a:r>
              <a:rPr sz="2133" spc="-124" dirty="0">
                <a:latin typeface="Trebuchet MS"/>
                <a:cs typeface="Trebuchet MS"/>
              </a:rPr>
              <a:t> </a:t>
            </a:r>
            <a:r>
              <a:rPr sz="2133" spc="-9" dirty="0">
                <a:latin typeface="Trebuchet MS"/>
                <a:cs typeface="Trebuchet MS"/>
              </a:rPr>
              <a:t>riscos.</a:t>
            </a:r>
            <a:endParaRPr sz="2133" dirty="0">
              <a:latin typeface="Trebuchet MS"/>
              <a:cs typeface="Trebuchet MS"/>
            </a:endParaRPr>
          </a:p>
          <a:p>
            <a:pPr>
              <a:spcBef>
                <a:spcPts val="9"/>
              </a:spcBef>
            </a:pPr>
            <a:endParaRPr sz="2222" dirty="0">
              <a:latin typeface="Times New Roman"/>
              <a:cs typeface="Times New Roman"/>
            </a:endParaRPr>
          </a:p>
          <a:p>
            <a:pPr marL="22578" marR="9031" algn="just"/>
            <a:r>
              <a:rPr sz="2133" spc="-9" dirty="0">
                <a:latin typeface="Trebuchet MS"/>
                <a:cs typeface="Trebuchet MS"/>
              </a:rPr>
              <a:t>Gestores </a:t>
            </a:r>
            <a:r>
              <a:rPr sz="2133" dirty="0">
                <a:latin typeface="Trebuchet MS"/>
                <a:cs typeface="Trebuchet MS"/>
              </a:rPr>
              <a:t>de </a:t>
            </a:r>
            <a:r>
              <a:rPr sz="2133" spc="-9" dirty="0">
                <a:latin typeface="Trebuchet MS"/>
                <a:cs typeface="Trebuchet MS"/>
              </a:rPr>
              <a:t>altos níveis hierárquicos devem </a:t>
            </a:r>
            <a:r>
              <a:rPr sz="2133" spc="-44" dirty="0">
                <a:latin typeface="Trebuchet MS"/>
                <a:cs typeface="Trebuchet MS"/>
              </a:rPr>
              <a:t>atestar, </a:t>
            </a:r>
            <a:r>
              <a:rPr sz="2133" spc="-18" dirty="0">
                <a:latin typeface="Trebuchet MS"/>
                <a:cs typeface="Trebuchet MS"/>
              </a:rPr>
              <a:t>publicamente, </a:t>
            </a:r>
            <a:r>
              <a:rPr sz="2133" dirty="0">
                <a:latin typeface="Trebuchet MS"/>
                <a:cs typeface="Trebuchet MS"/>
              </a:rPr>
              <a:t>a  </a:t>
            </a:r>
            <a:r>
              <a:rPr sz="2133" spc="-18" dirty="0">
                <a:latin typeface="Trebuchet MS"/>
                <a:cs typeface="Trebuchet MS"/>
              </a:rPr>
              <a:t>confiabilidade </a:t>
            </a:r>
            <a:r>
              <a:rPr sz="2133" spc="-9" dirty="0">
                <a:latin typeface="Trebuchet MS"/>
                <a:cs typeface="Trebuchet MS"/>
              </a:rPr>
              <a:t>desses controles. Essa situação adiciona </a:t>
            </a:r>
            <a:r>
              <a:rPr sz="2133" spc="-18" dirty="0">
                <a:latin typeface="Trebuchet MS"/>
                <a:cs typeface="Trebuchet MS"/>
              </a:rPr>
              <a:t>uma dimensão de  </a:t>
            </a:r>
            <a:r>
              <a:rPr sz="2133" spc="-9" dirty="0">
                <a:latin typeface="Trebuchet MS"/>
                <a:cs typeface="Trebuchet MS"/>
              </a:rPr>
              <a:t>compliance externo </a:t>
            </a:r>
            <a:r>
              <a:rPr sz="2133" dirty="0">
                <a:latin typeface="Trebuchet MS"/>
                <a:cs typeface="Trebuchet MS"/>
              </a:rPr>
              <a:t>para o conceito de </a:t>
            </a:r>
            <a:r>
              <a:rPr sz="2133" spc="-9" dirty="0">
                <a:latin typeface="Trebuchet MS"/>
                <a:cs typeface="Trebuchet MS"/>
              </a:rPr>
              <a:t>gestão </a:t>
            </a:r>
            <a:r>
              <a:rPr sz="2133" dirty="0">
                <a:latin typeface="Trebuchet MS"/>
                <a:cs typeface="Trebuchet MS"/>
              </a:rPr>
              <a:t>de </a:t>
            </a:r>
            <a:r>
              <a:rPr sz="2133" spc="-9" dirty="0">
                <a:latin typeface="Trebuchet MS"/>
                <a:cs typeface="Trebuchet MS"/>
              </a:rPr>
              <a:t>riscos </a:t>
            </a:r>
            <a:r>
              <a:rPr sz="2133" dirty="0">
                <a:latin typeface="Trebuchet MS"/>
                <a:cs typeface="Trebuchet MS"/>
              </a:rPr>
              <a:t>e</a:t>
            </a:r>
            <a:r>
              <a:rPr sz="2133" spc="-151" dirty="0">
                <a:latin typeface="Trebuchet MS"/>
                <a:cs typeface="Trebuchet MS"/>
              </a:rPr>
              <a:t> </a:t>
            </a:r>
            <a:r>
              <a:rPr sz="2133" spc="-9" dirty="0">
                <a:latin typeface="Trebuchet MS"/>
                <a:cs typeface="Trebuchet MS"/>
              </a:rPr>
              <a:t>controles.</a:t>
            </a:r>
            <a:endParaRPr sz="2133" dirty="0">
              <a:latin typeface="Trebuchet MS"/>
              <a:cs typeface="Trebuchet MS"/>
            </a:endParaRPr>
          </a:p>
        </p:txBody>
      </p:sp>
      <p:sp>
        <p:nvSpPr>
          <p:cNvPr id="9" name="object 3">
            <a:extLst>
              <a:ext uri="{FF2B5EF4-FFF2-40B4-BE49-F238E27FC236}">
                <a16:creationId xmlns:a16="http://schemas.microsoft.com/office/drawing/2014/main" id="{62886B3D-FD22-4CD2-BA22-E19FCA9B6F27}"/>
              </a:ext>
            </a:extLst>
          </p:cNvPr>
          <p:cNvSpPr/>
          <p:nvPr/>
        </p:nvSpPr>
        <p:spPr>
          <a:xfrm>
            <a:off x="153774" y="1150879"/>
            <a:ext cx="592044" cy="4627621"/>
          </a:xfrm>
          <a:prstGeom prst="rect">
            <a:avLst/>
          </a:prstGeom>
          <a:solidFill>
            <a:schemeClr val="accent2"/>
          </a:solidFill>
        </p:spPr>
        <p:txBody>
          <a:bodyPr wrap="square" lIns="0" tIns="0" rIns="0" bIns="0" rtlCol="0"/>
          <a:lstStyle/>
          <a:p>
            <a:endParaRPr sz="3200"/>
          </a:p>
        </p:txBody>
      </p:sp>
      <p:sp>
        <p:nvSpPr>
          <p:cNvPr id="10" name="object 4">
            <a:extLst>
              <a:ext uri="{FF2B5EF4-FFF2-40B4-BE49-F238E27FC236}">
                <a16:creationId xmlns:a16="http://schemas.microsoft.com/office/drawing/2014/main" id="{720D3D67-21D7-4285-A2A2-474C04118EEF}"/>
              </a:ext>
            </a:extLst>
          </p:cNvPr>
          <p:cNvSpPr txBox="1"/>
          <p:nvPr/>
        </p:nvSpPr>
        <p:spPr>
          <a:xfrm>
            <a:off x="267370" y="1625382"/>
            <a:ext cx="300980" cy="3665565"/>
          </a:xfrm>
          <a:prstGeom prst="rect">
            <a:avLst/>
          </a:prstGeom>
        </p:spPr>
        <p:txBody>
          <a:bodyPr vert="vert270" wrap="square" lIns="0" tIns="7902" rIns="0" bIns="0" rtlCol="0">
            <a:spAutoFit/>
          </a:bodyPr>
          <a:lstStyle/>
          <a:p>
            <a:pPr marL="22578">
              <a:spcBef>
                <a:spcPts val="62"/>
              </a:spcBef>
            </a:pPr>
            <a:r>
              <a:rPr sz="1956" spc="-9" dirty="0">
                <a:solidFill>
                  <a:schemeClr val="bg1"/>
                </a:solidFill>
                <a:latin typeface="Trebuchet MS"/>
                <a:cs typeface="Trebuchet MS"/>
              </a:rPr>
              <a:t>Compliance </a:t>
            </a:r>
            <a:r>
              <a:rPr sz="1956" dirty="0">
                <a:solidFill>
                  <a:schemeClr val="bg1"/>
                </a:solidFill>
                <a:latin typeface="Trebuchet MS"/>
                <a:cs typeface="Trebuchet MS"/>
              </a:rPr>
              <a:t>e </a:t>
            </a:r>
            <a:r>
              <a:rPr sz="1956" spc="-9" dirty="0">
                <a:solidFill>
                  <a:schemeClr val="bg1"/>
                </a:solidFill>
                <a:latin typeface="Trebuchet MS"/>
                <a:cs typeface="Trebuchet MS"/>
              </a:rPr>
              <a:t>Controles</a:t>
            </a:r>
            <a:r>
              <a:rPr sz="1956" spc="-18" dirty="0">
                <a:solidFill>
                  <a:schemeClr val="bg1"/>
                </a:solidFill>
                <a:latin typeface="Trebuchet MS"/>
                <a:cs typeface="Trebuchet MS"/>
              </a:rPr>
              <a:t> </a:t>
            </a:r>
            <a:r>
              <a:rPr sz="1956" spc="-9" dirty="0">
                <a:solidFill>
                  <a:schemeClr val="bg1"/>
                </a:solidFill>
                <a:latin typeface="Trebuchet MS"/>
                <a:cs typeface="Trebuchet MS"/>
              </a:rPr>
              <a:t>Internos</a:t>
            </a:r>
            <a:endParaRPr sz="1956" dirty="0">
              <a:solidFill>
                <a:schemeClr val="bg1"/>
              </a:solidFill>
              <a:latin typeface="Trebuchet MS"/>
              <a:cs typeface="Trebuchet MS"/>
            </a:endParaRPr>
          </a:p>
        </p:txBody>
      </p:sp>
    </p:spTree>
    <p:extLst>
      <p:ext uri="{BB962C8B-B14F-4D97-AF65-F5344CB8AC3E}">
        <p14:creationId xmlns:p14="http://schemas.microsoft.com/office/powerpoint/2010/main" val="33688140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FB5A5BE8-4A28-4603-8641-B056DA1147C1}"/>
              </a:ext>
            </a:extLst>
          </p:cNvPr>
          <p:cNvSpPr txBox="1"/>
          <p:nvPr/>
        </p:nvSpPr>
        <p:spPr>
          <a:xfrm>
            <a:off x="1216964" y="520700"/>
            <a:ext cx="9033524" cy="4959984"/>
          </a:xfrm>
          <a:prstGeom prst="rect">
            <a:avLst/>
          </a:prstGeom>
        </p:spPr>
        <p:txBody>
          <a:bodyPr vert="horz" wrap="square" lIns="0" tIns="22578" rIns="0" bIns="0" rtlCol="0">
            <a:spAutoFit/>
          </a:bodyPr>
          <a:lstStyle/>
          <a:p>
            <a:pPr marL="1165028">
              <a:spcBef>
                <a:spcPts val="178"/>
              </a:spcBef>
            </a:pPr>
            <a:r>
              <a:rPr sz="2133" b="1" spc="-9" dirty="0">
                <a:solidFill>
                  <a:schemeClr val="accent2"/>
                </a:solidFill>
                <a:latin typeface="Arial"/>
                <a:cs typeface="Arial"/>
              </a:rPr>
              <a:t>Conceitos fundamentais de compliance e controles</a:t>
            </a:r>
            <a:r>
              <a:rPr sz="2133" b="1" spc="160" dirty="0">
                <a:solidFill>
                  <a:schemeClr val="accent2"/>
                </a:solidFill>
                <a:latin typeface="Arial"/>
                <a:cs typeface="Arial"/>
              </a:rPr>
              <a:t> </a:t>
            </a:r>
            <a:r>
              <a:rPr sz="2133" b="1" spc="-9" dirty="0">
                <a:solidFill>
                  <a:schemeClr val="accent2"/>
                </a:solidFill>
                <a:latin typeface="Arial"/>
                <a:cs typeface="Arial"/>
              </a:rPr>
              <a:t>internos</a:t>
            </a:r>
            <a:endParaRPr sz="2133" dirty="0">
              <a:solidFill>
                <a:schemeClr val="accent2"/>
              </a:solidFill>
              <a:latin typeface="Arial"/>
              <a:cs typeface="Arial"/>
            </a:endParaRPr>
          </a:p>
          <a:p>
            <a:pPr>
              <a:spcBef>
                <a:spcPts val="27"/>
              </a:spcBef>
            </a:pPr>
            <a:endParaRPr sz="2133" dirty="0">
              <a:latin typeface="Times New Roman"/>
              <a:cs typeface="Times New Roman"/>
            </a:endParaRPr>
          </a:p>
          <a:p>
            <a:pPr marL="22578" marR="9031"/>
            <a:r>
              <a:rPr sz="2133" dirty="0">
                <a:latin typeface="Trebuchet MS"/>
                <a:cs typeface="Trebuchet MS"/>
              </a:rPr>
              <a:t>O compliance é </a:t>
            </a:r>
            <a:r>
              <a:rPr sz="2133" spc="-9" dirty="0">
                <a:latin typeface="Trebuchet MS"/>
                <a:cs typeface="Trebuchet MS"/>
              </a:rPr>
              <a:t>uma característica </a:t>
            </a:r>
            <a:r>
              <a:rPr sz="2133" dirty="0">
                <a:latin typeface="Trebuchet MS"/>
                <a:cs typeface="Trebuchet MS"/>
              </a:rPr>
              <a:t>geral </a:t>
            </a:r>
            <a:r>
              <a:rPr sz="2133" spc="-9" dirty="0">
                <a:latin typeface="Trebuchet MS"/>
                <a:cs typeface="Trebuchet MS"/>
              </a:rPr>
              <a:t>dos </a:t>
            </a:r>
            <a:r>
              <a:rPr sz="2133" dirty="0">
                <a:latin typeface="Trebuchet MS"/>
                <a:cs typeface="Trebuchet MS"/>
              </a:rPr>
              <a:t>negócios. </a:t>
            </a:r>
            <a:r>
              <a:rPr sz="2133" spc="-18" dirty="0">
                <a:latin typeface="Trebuchet MS"/>
                <a:cs typeface="Trebuchet MS"/>
              </a:rPr>
              <a:t>Primeiramente,  </a:t>
            </a:r>
            <a:r>
              <a:rPr sz="2133" dirty="0">
                <a:latin typeface="Trebuchet MS"/>
                <a:cs typeface="Trebuchet MS"/>
              </a:rPr>
              <a:t>toda </a:t>
            </a:r>
            <a:r>
              <a:rPr sz="2133" spc="-9" dirty="0">
                <a:latin typeface="Trebuchet MS"/>
                <a:cs typeface="Trebuchet MS"/>
              </a:rPr>
              <a:t>companhia </a:t>
            </a:r>
            <a:r>
              <a:rPr sz="2133" dirty="0">
                <a:latin typeface="Trebuchet MS"/>
                <a:cs typeface="Trebuchet MS"/>
              </a:rPr>
              <a:t>deve </a:t>
            </a:r>
            <a:r>
              <a:rPr sz="2133" spc="-9" dirty="0">
                <a:latin typeface="Trebuchet MS"/>
                <a:cs typeface="Trebuchet MS"/>
              </a:rPr>
              <a:t>estar cumprindo </a:t>
            </a:r>
            <a:r>
              <a:rPr sz="2133" dirty="0">
                <a:latin typeface="Trebuchet MS"/>
                <a:cs typeface="Trebuchet MS"/>
              </a:rPr>
              <a:t>com </a:t>
            </a:r>
            <a:r>
              <a:rPr sz="2133" spc="-9" dirty="0">
                <a:latin typeface="Trebuchet MS"/>
                <a:cs typeface="Trebuchet MS"/>
              </a:rPr>
              <a:t>alguma legislação. </a:t>
            </a:r>
            <a:r>
              <a:rPr sz="2133" dirty="0">
                <a:latin typeface="Trebuchet MS"/>
                <a:cs typeface="Trebuchet MS"/>
              </a:rPr>
              <a:t>Em  </a:t>
            </a:r>
            <a:r>
              <a:rPr sz="2133" spc="-9" dirty="0">
                <a:latin typeface="Trebuchet MS"/>
                <a:cs typeface="Trebuchet MS"/>
              </a:rPr>
              <a:t>segundo </a:t>
            </a:r>
            <a:r>
              <a:rPr sz="2133" spc="-53" dirty="0">
                <a:latin typeface="Trebuchet MS"/>
                <a:cs typeface="Trebuchet MS"/>
              </a:rPr>
              <a:t>lugar, </a:t>
            </a:r>
            <a:r>
              <a:rPr sz="2133" dirty="0">
                <a:latin typeface="Trebuchet MS"/>
                <a:cs typeface="Trebuchet MS"/>
              </a:rPr>
              <a:t>é um </a:t>
            </a:r>
            <a:r>
              <a:rPr sz="2133" spc="-9" dirty="0">
                <a:latin typeface="Trebuchet MS"/>
                <a:cs typeface="Trebuchet MS"/>
              </a:rPr>
              <a:t>processo composto por diferentes etapas, como visão  </a:t>
            </a:r>
            <a:r>
              <a:rPr sz="2133" dirty="0">
                <a:latin typeface="Trebuchet MS"/>
                <a:cs typeface="Trebuchet MS"/>
              </a:rPr>
              <a:t>geral </a:t>
            </a:r>
            <a:r>
              <a:rPr sz="2133" spc="-9" dirty="0">
                <a:latin typeface="Trebuchet MS"/>
                <a:cs typeface="Trebuchet MS"/>
              </a:rPr>
              <a:t>de legislações, identificação de requisitos, avaliação de práticas,  análise de riscos de </a:t>
            </a:r>
            <a:r>
              <a:rPr sz="2133" dirty="0">
                <a:latin typeface="Trebuchet MS"/>
                <a:cs typeface="Trebuchet MS"/>
              </a:rPr>
              <a:t>não </a:t>
            </a:r>
            <a:r>
              <a:rPr sz="2133" spc="-9" dirty="0">
                <a:latin typeface="Trebuchet MS"/>
                <a:cs typeface="Trebuchet MS"/>
              </a:rPr>
              <a:t>cumprimento </a:t>
            </a:r>
            <a:r>
              <a:rPr sz="2133" dirty="0">
                <a:latin typeface="Trebuchet MS"/>
                <a:cs typeface="Trebuchet MS"/>
              </a:rPr>
              <a:t>com </a:t>
            </a:r>
            <a:r>
              <a:rPr sz="2133" spc="-9" dirty="0">
                <a:latin typeface="Trebuchet MS"/>
                <a:cs typeface="Trebuchet MS"/>
              </a:rPr>
              <a:t>normas, designação </a:t>
            </a:r>
            <a:r>
              <a:rPr sz="2133" dirty="0">
                <a:latin typeface="Trebuchet MS"/>
                <a:cs typeface="Trebuchet MS"/>
              </a:rPr>
              <a:t>de  </a:t>
            </a:r>
            <a:r>
              <a:rPr sz="2133" spc="-9" dirty="0">
                <a:latin typeface="Trebuchet MS"/>
                <a:cs typeface="Trebuchet MS"/>
              </a:rPr>
              <a:t>prestação </a:t>
            </a:r>
            <a:r>
              <a:rPr sz="2133" dirty="0">
                <a:latin typeface="Trebuchet MS"/>
                <a:cs typeface="Trebuchet MS"/>
              </a:rPr>
              <a:t>de </a:t>
            </a:r>
            <a:r>
              <a:rPr sz="2133" spc="-9" dirty="0">
                <a:latin typeface="Trebuchet MS"/>
                <a:cs typeface="Trebuchet MS"/>
              </a:rPr>
              <a:t>contas, gestão </a:t>
            </a:r>
            <a:r>
              <a:rPr sz="2133" dirty="0">
                <a:latin typeface="Trebuchet MS"/>
                <a:cs typeface="Trebuchet MS"/>
              </a:rPr>
              <a:t>de </a:t>
            </a:r>
            <a:r>
              <a:rPr sz="2133" spc="-9" dirty="0">
                <a:latin typeface="Trebuchet MS"/>
                <a:cs typeface="Trebuchet MS"/>
              </a:rPr>
              <a:t>projetos, estruturas </a:t>
            </a:r>
            <a:r>
              <a:rPr sz="2133" dirty="0">
                <a:latin typeface="Trebuchet MS"/>
                <a:cs typeface="Trebuchet MS"/>
              </a:rPr>
              <a:t>para reportes de  </a:t>
            </a:r>
            <a:r>
              <a:rPr sz="2133" spc="-9" dirty="0">
                <a:latin typeface="Trebuchet MS"/>
                <a:cs typeface="Trebuchet MS"/>
              </a:rPr>
              <a:t>informações,</a:t>
            </a:r>
            <a:r>
              <a:rPr sz="2133" spc="-62" dirty="0">
                <a:latin typeface="Trebuchet MS"/>
                <a:cs typeface="Trebuchet MS"/>
              </a:rPr>
              <a:t> </a:t>
            </a:r>
            <a:r>
              <a:rPr sz="2133" dirty="0">
                <a:latin typeface="Trebuchet MS"/>
                <a:cs typeface="Trebuchet MS"/>
              </a:rPr>
              <a:t>etc.</a:t>
            </a:r>
          </a:p>
          <a:p>
            <a:pPr>
              <a:spcBef>
                <a:spcPts val="9"/>
              </a:spcBef>
            </a:pPr>
            <a:endParaRPr sz="2222" dirty="0">
              <a:latin typeface="Times New Roman"/>
              <a:cs typeface="Times New Roman"/>
            </a:endParaRPr>
          </a:p>
          <a:p>
            <a:pPr marL="22578" marR="64347"/>
            <a:r>
              <a:rPr sz="2133" spc="-9" dirty="0">
                <a:latin typeface="Trebuchet MS"/>
                <a:cs typeface="Trebuchet MS"/>
              </a:rPr>
              <a:t>Entretanto, </a:t>
            </a:r>
            <a:r>
              <a:rPr sz="2133" dirty="0">
                <a:latin typeface="Trebuchet MS"/>
                <a:cs typeface="Trebuchet MS"/>
              </a:rPr>
              <a:t>parece não </a:t>
            </a:r>
            <a:r>
              <a:rPr sz="2133" spc="-9" dirty="0">
                <a:latin typeface="Trebuchet MS"/>
                <a:cs typeface="Trebuchet MS"/>
              </a:rPr>
              <a:t>existir qualquer pesquisa </a:t>
            </a:r>
            <a:r>
              <a:rPr sz="2133" dirty="0">
                <a:latin typeface="Trebuchet MS"/>
                <a:cs typeface="Trebuchet MS"/>
              </a:rPr>
              <a:t>com foco em </a:t>
            </a:r>
            <a:r>
              <a:rPr sz="2133" spc="-9" dirty="0">
                <a:latin typeface="Trebuchet MS"/>
                <a:cs typeface="Trebuchet MS"/>
              </a:rPr>
              <a:t>integração  </a:t>
            </a:r>
            <a:r>
              <a:rPr sz="2133" dirty="0">
                <a:latin typeface="Trebuchet MS"/>
                <a:cs typeface="Trebuchet MS"/>
              </a:rPr>
              <a:t>de </a:t>
            </a:r>
            <a:r>
              <a:rPr sz="2133" spc="-9" dirty="0">
                <a:latin typeface="Trebuchet MS"/>
                <a:cs typeface="Trebuchet MS"/>
              </a:rPr>
              <a:t>processos por funções, </a:t>
            </a:r>
            <a:r>
              <a:rPr sz="2133" dirty="0">
                <a:latin typeface="Trebuchet MS"/>
                <a:cs typeface="Trebuchet MS"/>
              </a:rPr>
              <a:t>em </a:t>
            </a:r>
            <a:r>
              <a:rPr sz="2133" spc="-9" dirty="0">
                <a:latin typeface="Trebuchet MS"/>
                <a:cs typeface="Trebuchet MS"/>
              </a:rPr>
              <a:t>desenvolvimento </a:t>
            </a:r>
            <a:r>
              <a:rPr sz="2133" dirty="0">
                <a:latin typeface="Trebuchet MS"/>
                <a:cs typeface="Trebuchet MS"/>
              </a:rPr>
              <a:t>de </a:t>
            </a:r>
            <a:r>
              <a:rPr sz="2133" spc="-9" dirty="0">
                <a:latin typeface="Trebuchet MS"/>
                <a:cs typeface="Trebuchet MS"/>
              </a:rPr>
              <a:t>processos de  </a:t>
            </a:r>
            <a:r>
              <a:rPr sz="2133" dirty="0">
                <a:latin typeface="Trebuchet MS"/>
                <a:cs typeface="Trebuchet MS"/>
              </a:rPr>
              <a:t>compliance </a:t>
            </a:r>
            <a:r>
              <a:rPr sz="2133" spc="-9" dirty="0">
                <a:latin typeface="Trebuchet MS"/>
                <a:cs typeface="Trebuchet MS"/>
              </a:rPr>
              <a:t>padronizados </a:t>
            </a:r>
            <a:r>
              <a:rPr sz="2133" dirty="0">
                <a:latin typeface="Trebuchet MS"/>
                <a:cs typeface="Trebuchet MS"/>
              </a:rPr>
              <a:t>ou </a:t>
            </a:r>
            <a:r>
              <a:rPr sz="2133" spc="-9" dirty="0">
                <a:latin typeface="Trebuchet MS"/>
                <a:cs typeface="Trebuchet MS"/>
              </a:rPr>
              <a:t>em exploração de problemas </a:t>
            </a:r>
            <a:r>
              <a:rPr sz="2133" dirty="0">
                <a:latin typeface="Trebuchet MS"/>
                <a:cs typeface="Trebuchet MS"/>
              </a:rPr>
              <a:t>com  </a:t>
            </a:r>
            <a:r>
              <a:rPr sz="2133" spc="-9" dirty="0">
                <a:latin typeface="Trebuchet MS"/>
                <a:cs typeface="Trebuchet MS"/>
              </a:rPr>
              <a:t>compliance </a:t>
            </a:r>
            <a:r>
              <a:rPr sz="2133" dirty="0">
                <a:latin typeface="Trebuchet MS"/>
                <a:cs typeface="Trebuchet MS"/>
              </a:rPr>
              <a:t>em um contexto </a:t>
            </a:r>
            <a:r>
              <a:rPr sz="2133" spc="-9" dirty="0">
                <a:latin typeface="Trebuchet MS"/>
                <a:cs typeface="Trebuchet MS"/>
              </a:rPr>
              <a:t>regional </a:t>
            </a:r>
            <a:r>
              <a:rPr sz="2133" dirty="0">
                <a:latin typeface="Trebuchet MS"/>
                <a:cs typeface="Trebuchet MS"/>
              </a:rPr>
              <a:t>ou </a:t>
            </a:r>
            <a:r>
              <a:rPr sz="2133" spc="-9" dirty="0">
                <a:latin typeface="Trebuchet MS"/>
                <a:cs typeface="Trebuchet MS"/>
              </a:rPr>
              <a:t>global </a:t>
            </a:r>
            <a:r>
              <a:rPr sz="2133" dirty="0">
                <a:latin typeface="Trebuchet MS"/>
                <a:cs typeface="Trebuchet MS"/>
              </a:rPr>
              <a:t>ou em </a:t>
            </a:r>
            <a:r>
              <a:rPr sz="2133" spc="-9" dirty="0">
                <a:latin typeface="Trebuchet MS"/>
                <a:cs typeface="Trebuchet MS"/>
              </a:rPr>
              <a:t>como </a:t>
            </a:r>
            <a:r>
              <a:rPr sz="2133" dirty="0">
                <a:latin typeface="Trebuchet MS"/>
                <a:cs typeface="Trebuchet MS"/>
              </a:rPr>
              <a:t>gerir e  </a:t>
            </a:r>
            <a:r>
              <a:rPr sz="2133" spc="-9" dirty="0">
                <a:latin typeface="Trebuchet MS"/>
                <a:cs typeface="Trebuchet MS"/>
              </a:rPr>
              <a:t>melhorar </a:t>
            </a:r>
            <a:r>
              <a:rPr sz="2133" dirty="0">
                <a:latin typeface="Trebuchet MS"/>
                <a:cs typeface="Trebuchet MS"/>
              </a:rPr>
              <a:t>o </a:t>
            </a:r>
            <a:r>
              <a:rPr sz="2133" spc="-9" dirty="0">
                <a:latin typeface="Trebuchet MS"/>
                <a:cs typeface="Trebuchet MS"/>
              </a:rPr>
              <a:t>compliance sob uma perspectiva </a:t>
            </a:r>
            <a:r>
              <a:rPr sz="2133" dirty="0">
                <a:latin typeface="Trebuchet MS"/>
                <a:cs typeface="Trebuchet MS"/>
              </a:rPr>
              <a:t>de </a:t>
            </a:r>
            <a:r>
              <a:rPr sz="2133" spc="-9" dirty="0">
                <a:latin typeface="Trebuchet MS"/>
                <a:cs typeface="Trebuchet MS"/>
              </a:rPr>
              <a:t>processos de</a:t>
            </a:r>
            <a:r>
              <a:rPr sz="2133" spc="-187" dirty="0">
                <a:latin typeface="Trebuchet MS"/>
                <a:cs typeface="Trebuchet MS"/>
              </a:rPr>
              <a:t> </a:t>
            </a:r>
            <a:r>
              <a:rPr sz="2133" dirty="0">
                <a:latin typeface="Trebuchet MS"/>
                <a:cs typeface="Trebuchet MS"/>
              </a:rPr>
              <a:t>negócio.</a:t>
            </a:r>
          </a:p>
        </p:txBody>
      </p:sp>
      <p:sp>
        <p:nvSpPr>
          <p:cNvPr id="3" name="object 3">
            <a:extLst>
              <a:ext uri="{FF2B5EF4-FFF2-40B4-BE49-F238E27FC236}">
                <a16:creationId xmlns:a16="http://schemas.microsoft.com/office/drawing/2014/main" id="{A1DB6B18-0E22-432F-9801-5BEB9965C387}"/>
              </a:ext>
            </a:extLst>
          </p:cNvPr>
          <p:cNvSpPr/>
          <p:nvPr/>
        </p:nvSpPr>
        <p:spPr>
          <a:xfrm>
            <a:off x="153774" y="1134000"/>
            <a:ext cx="592044" cy="4627621"/>
          </a:xfrm>
          <a:prstGeom prst="rect">
            <a:avLst/>
          </a:prstGeom>
          <a:solidFill>
            <a:schemeClr val="accent2"/>
          </a:solidFill>
        </p:spPr>
        <p:txBody>
          <a:bodyPr wrap="square" lIns="0" tIns="0" rIns="0" bIns="0" rtlCol="0"/>
          <a:lstStyle/>
          <a:p>
            <a:endParaRPr sz="3200"/>
          </a:p>
        </p:txBody>
      </p:sp>
      <p:sp>
        <p:nvSpPr>
          <p:cNvPr id="4" name="object 4">
            <a:extLst>
              <a:ext uri="{FF2B5EF4-FFF2-40B4-BE49-F238E27FC236}">
                <a16:creationId xmlns:a16="http://schemas.microsoft.com/office/drawing/2014/main" id="{C35F6316-4516-433F-8B7D-C49C8C797089}"/>
              </a:ext>
            </a:extLst>
          </p:cNvPr>
          <p:cNvSpPr txBox="1"/>
          <p:nvPr/>
        </p:nvSpPr>
        <p:spPr>
          <a:xfrm>
            <a:off x="267370" y="1625382"/>
            <a:ext cx="300980" cy="3665565"/>
          </a:xfrm>
          <a:prstGeom prst="rect">
            <a:avLst/>
          </a:prstGeom>
        </p:spPr>
        <p:txBody>
          <a:bodyPr vert="vert270" wrap="square" lIns="0" tIns="7902" rIns="0" bIns="0" rtlCol="0">
            <a:spAutoFit/>
          </a:bodyPr>
          <a:lstStyle/>
          <a:p>
            <a:pPr marL="22578">
              <a:spcBef>
                <a:spcPts val="62"/>
              </a:spcBef>
            </a:pPr>
            <a:r>
              <a:rPr sz="1956" spc="-9" dirty="0">
                <a:solidFill>
                  <a:schemeClr val="bg1"/>
                </a:solidFill>
                <a:latin typeface="Trebuchet MS"/>
                <a:cs typeface="Trebuchet MS"/>
              </a:rPr>
              <a:t>Compliance </a:t>
            </a:r>
            <a:r>
              <a:rPr sz="1956" dirty="0">
                <a:solidFill>
                  <a:schemeClr val="bg1"/>
                </a:solidFill>
                <a:latin typeface="Trebuchet MS"/>
                <a:cs typeface="Trebuchet MS"/>
              </a:rPr>
              <a:t>e </a:t>
            </a:r>
            <a:r>
              <a:rPr sz="1956" spc="-9" dirty="0">
                <a:solidFill>
                  <a:schemeClr val="bg1"/>
                </a:solidFill>
                <a:latin typeface="Trebuchet MS"/>
                <a:cs typeface="Trebuchet MS"/>
              </a:rPr>
              <a:t>Controles</a:t>
            </a:r>
            <a:r>
              <a:rPr sz="1956" spc="-18" dirty="0">
                <a:solidFill>
                  <a:schemeClr val="bg1"/>
                </a:solidFill>
                <a:latin typeface="Trebuchet MS"/>
                <a:cs typeface="Trebuchet MS"/>
              </a:rPr>
              <a:t> </a:t>
            </a:r>
            <a:r>
              <a:rPr sz="1956" spc="-9" dirty="0">
                <a:solidFill>
                  <a:schemeClr val="bg1"/>
                </a:solidFill>
                <a:latin typeface="Trebuchet MS"/>
                <a:cs typeface="Trebuchet MS"/>
              </a:rPr>
              <a:t>Internos</a:t>
            </a:r>
            <a:endParaRPr sz="1956" dirty="0">
              <a:solidFill>
                <a:schemeClr val="bg1"/>
              </a:solidFill>
              <a:latin typeface="Trebuchet MS"/>
              <a:cs typeface="Trebuchet MS"/>
            </a:endParaRPr>
          </a:p>
        </p:txBody>
      </p:sp>
    </p:spTree>
    <p:extLst>
      <p:ext uri="{BB962C8B-B14F-4D97-AF65-F5344CB8AC3E}">
        <p14:creationId xmlns:p14="http://schemas.microsoft.com/office/powerpoint/2010/main" val="29929726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93398" y="530452"/>
            <a:ext cx="7863693" cy="351030"/>
          </a:xfrm>
          <a:prstGeom prst="rect">
            <a:avLst/>
          </a:prstGeom>
        </p:spPr>
        <p:txBody>
          <a:bodyPr vert="horz" wrap="square" lIns="0" tIns="22578" rIns="0" bIns="0" rtlCol="0">
            <a:spAutoFit/>
          </a:bodyPr>
          <a:lstStyle/>
          <a:p>
            <a:pPr marL="22578" algn="ctr">
              <a:spcBef>
                <a:spcPts val="178"/>
              </a:spcBef>
            </a:pPr>
            <a:r>
              <a:rPr sz="2133" spc="-9" dirty="0">
                <a:solidFill>
                  <a:schemeClr val="accent2"/>
                </a:solidFill>
                <a:latin typeface="Arial"/>
                <a:cs typeface="Arial"/>
              </a:rPr>
              <a:t>Conceitos de Risco de</a:t>
            </a:r>
            <a:r>
              <a:rPr sz="2133" spc="53" dirty="0">
                <a:solidFill>
                  <a:schemeClr val="accent2"/>
                </a:solidFill>
                <a:latin typeface="Arial"/>
                <a:cs typeface="Arial"/>
              </a:rPr>
              <a:t> </a:t>
            </a:r>
            <a:r>
              <a:rPr sz="2133" spc="-9" dirty="0">
                <a:solidFill>
                  <a:schemeClr val="accent2"/>
                </a:solidFill>
                <a:latin typeface="Arial"/>
                <a:cs typeface="Arial"/>
              </a:rPr>
              <a:t>Compliance</a:t>
            </a:r>
            <a:endParaRPr sz="2133" dirty="0">
              <a:solidFill>
                <a:schemeClr val="accent2"/>
              </a:solidFill>
              <a:latin typeface="Arial"/>
              <a:cs typeface="Arial"/>
            </a:endParaRPr>
          </a:p>
        </p:txBody>
      </p:sp>
      <p:sp>
        <p:nvSpPr>
          <p:cNvPr id="3" name="object 3"/>
          <p:cNvSpPr txBox="1"/>
          <p:nvPr/>
        </p:nvSpPr>
        <p:spPr>
          <a:xfrm>
            <a:off x="837383" y="1165939"/>
            <a:ext cx="8933051" cy="1829817"/>
          </a:xfrm>
          <a:prstGeom prst="rect">
            <a:avLst/>
          </a:prstGeom>
        </p:spPr>
        <p:txBody>
          <a:bodyPr vert="horz" wrap="square" lIns="0" tIns="23707" rIns="0" bIns="0" rtlCol="0">
            <a:spAutoFit/>
          </a:bodyPr>
          <a:lstStyle/>
          <a:p>
            <a:pPr marL="22578" marR="9031">
              <a:spcBef>
                <a:spcPts val="187"/>
              </a:spcBef>
            </a:pPr>
            <a:r>
              <a:rPr sz="1956" spc="-9" dirty="0">
                <a:latin typeface="Trebuchet MS"/>
                <a:cs typeface="Trebuchet MS"/>
              </a:rPr>
              <a:t>Possibilidades </a:t>
            </a:r>
            <a:r>
              <a:rPr sz="1956" dirty="0">
                <a:latin typeface="Trebuchet MS"/>
                <a:cs typeface="Trebuchet MS"/>
              </a:rPr>
              <a:t>de </a:t>
            </a:r>
            <a:r>
              <a:rPr sz="1956" spc="-9" dirty="0">
                <a:latin typeface="Trebuchet MS"/>
                <a:cs typeface="Trebuchet MS"/>
              </a:rPr>
              <a:t>perdas diretas </a:t>
            </a:r>
            <a:r>
              <a:rPr sz="1956" dirty="0">
                <a:latin typeface="Trebuchet MS"/>
                <a:cs typeface="Trebuchet MS"/>
              </a:rPr>
              <a:t>e </a:t>
            </a:r>
            <a:r>
              <a:rPr sz="1956" spc="-9" dirty="0">
                <a:latin typeface="Trebuchet MS"/>
                <a:cs typeface="Trebuchet MS"/>
              </a:rPr>
              <a:t>indiretas, </a:t>
            </a:r>
            <a:r>
              <a:rPr sz="1956" dirty="0">
                <a:latin typeface="Trebuchet MS"/>
                <a:cs typeface="Trebuchet MS"/>
              </a:rPr>
              <a:t>em função de </a:t>
            </a:r>
            <a:r>
              <a:rPr sz="1956" spc="-9" dirty="0">
                <a:latin typeface="Trebuchet MS"/>
                <a:cs typeface="Trebuchet MS"/>
              </a:rPr>
              <a:t>fraquezas </a:t>
            </a:r>
            <a:r>
              <a:rPr sz="1956" dirty="0">
                <a:latin typeface="Trebuchet MS"/>
                <a:cs typeface="Trebuchet MS"/>
              </a:rPr>
              <a:t>ou  </a:t>
            </a:r>
            <a:r>
              <a:rPr sz="1956" spc="-9" dirty="0">
                <a:latin typeface="Trebuchet MS"/>
                <a:cs typeface="Trebuchet MS"/>
              </a:rPr>
              <a:t>ausências de processos </a:t>
            </a:r>
            <a:r>
              <a:rPr sz="1956" dirty="0">
                <a:latin typeface="Trebuchet MS"/>
                <a:cs typeface="Trebuchet MS"/>
              </a:rPr>
              <a:t>e </a:t>
            </a:r>
            <a:r>
              <a:rPr sz="1956" spc="-9" dirty="0">
                <a:latin typeface="Trebuchet MS"/>
                <a:cs typeface="Trebuchet MS"/>
              </a:rPr>
              <a:t>controles internos adequados, </a:t>
            </a:r>
            <a:r>
              <a:rPr sz="1956" dirty="0">
                <a:latin typeface="Trebuchet MS"/>
                <a:cs typeface="Trebuchet MS"/>
              </a:rPr>
              <a:t>e </a:t>
            </a:r>
            <a:r>
              <a:rPr sz="1956" spc="-9" dirty="0">
                <a:latin typeface="Trebuchet MS"/>
                <a:cs typeface="Trebuchet MS"/>
              </a:rPr>
              <a:t>também como perdas  decorrentes de eventos externos, </a:t>
            </a:r>
            <a:r>
              <a:rPr sz="1956" dirty="0">
                <a:latin typeface="Trebuchet MS"/>
                <a:cs typeface="Trebuchet MS"/>
              </a:rPr>
              <a:t>e </a:t>
            </a:r>
            <a:r>
              <a:rPr sz="1956" spc="-9" dirty="0">
                <a:latin typeface="Trebuchet MS"/>
                <a:cs typeface="Trebuchet MS"/>
              </a:rPr>
              <a:t>podemos citar como exemplos: as </a:t>
            </a:r>
            <a:r>
              <a:rPr sz="1956" dirty="0">
                <a:latin typeface="Trebuchet MS"/>
                <a:cs typeface="Trebuchet MS"/>
              </a:rPr>
              <a:t>fraudes,  </a:t>
            </a:r>
            <a:r>
              <a:rPr sz="1956" spc="-9" dirty="0">
                <a:latin typeface="Trebuchet MS"/>
                <a:cs typeface="Trebuchet MS"/>
              </a:rPr>
              <a:t>os erros de sistemas de informações, erros de escrituração, extrapolação de  autoridade dos empregados, desempenho insatisfatório, incêndios, catástrofes,  </a:t>
            </a:r>
            <a:r>
              <a:rPr sz="1956" dirty="0">
                <a:latin typeface="Trebuchet MS"/>
                <a:cs typeface="Trebuchet MS"/>
              </a:rPr>
              <a:t>crises </a:t>
            </a:r>
            <a:r>
              <a:rPr sz="1956" spc="-9" dirty="0">
                <a:latin typeface="Trebuchet MS"/>
                <a:cs typeface="Trebuchet MS"/>
              </a:rPr>
              <a:t>sociais, problemas </a:t>
            </a:r>
            <a:r>
              <a:rPr sz="1956" dirty="0">
                <a:latin typeface="Trebuchet MS"/>
                <a:cs typeface="Trebuchet MS"/>
              </a:rPr>
              <a:t>com </a:t>
            </a:r>
            <a:r>
              <a:rPr sz="1956" spc="-9" dirty="0">
                <a:latin typeface="Trebuchet MS"/>
                <a:cs typeface="Trebuchet MS"/>
              </a:rPr>
              <a:t>infraestrutura publica, </a:t>
            </a:r>
            <a:r>
              <a:rPr sz="1956" dirty="0">
                <a:latin typeface="Trebuchet MS"/>
                <a:cs typeface="Trebuchet MS"/>
              </a:rPr>
              <a:t>crises</a:t>
            </a:r>
            <a:r>
              <a:rPr sz="1956" spc="53" dirty="0">
                <a:latin typeface="Trebuchet MS"/>
                <a:cs typeface="Trebuchet MS"/>
              </a:rPr>
              <a:t> </a:t>
            </a:r>
            <a:r>
              <a:rPr sz="1956" spc="-9" dirty="0">
                <a:latin typeface="Trebuchet MS"/>
                <a:cs typeface="Trebuchet MS"/>
              </a:rPr>
              <a:t>sistêmicas.</a:t>
            </a:r>
            <a:endParaRPr sz="1956" dirty="0">
              <a:latin typeface="Trebuchet MS"/>
              <a:cs typeface="Trebuchet MS"/>
            </a:endParaRPr>
          </a:p>
        </p:txBody>
      </p:sp>
      <p:sp>
        <p:nvSpPr>
          <p:cNvPr id="4" name="object 4"/>
          <p:cNvSpPr/>
          <p:nvPr/>
        </p:nvSpPr>
        <p:spPr>
          <a:xfrm>
            <a:off x="969733" y="3340942"/>
            <a:ext cx="2103019" cy="2298232"/>
          </a:xfrm>
          <a:prstGeom prst="rect">
            <a:avLst/>
          </a:prstGeom>
          <a:blipFill>
            <a:blip r:embed="rId2" cstate="print"/>
            <a:stretch>
              <a:fillRect/>
            </a:stretch>
          </a:blipFill>
        </p:spPr>
        <p:txBody>
          <a:bodyPr wrap="square" lIns="0" tIns="0" rIns="0" bIns="0" rtlCol="0"/>
          <a:lstStyle/>
          <a:p>
            <a:endParaRPr sz="3200"/>
          </a:p>
        </p:txBody>
      </p:sp>
      <p:sp>
        <p:nvSpPr>
          <p:cNvPr id="5" name="object 5"/>
          <p:cNvSpPr/>
          <p:nvPr/>
        </p:nvSpPr>
        <p:spPr>
          <a:xfrm>
            <a:off x="3456717" y="3340942"/>
            <a:ext cx="1664214" cy="2298232"/>
          </a:xfrm>
          <a:prstGeom prst="rect">
            <a:avLst/>
          </a:prstGeom>
          <a:blipFill>
            <a:blip r:embed="rId3" cstate="print"/>
            <a:stretch>
              <a:fillRect/>
            </a:stretch>
          </a:blipFill>
        </p:spPr>
        <p:txBody>
          <a:bodyPr wrap="square" lIns="0" tIns="0" rIns="0" bIns="0" rtlCol="0"/>
          <a:lstStyle/>
          <a:p>
            <a:endParaRPr sz="3200"/>
          </a:p>
        </p:txBody>
      </p:sp>
      <p:sp>
        <p:nvSpPr>
          <p:cNvPr id="6" name="object 6"/>
          <p:cNvSpPr/>
          <p:nvPr/>
        </p:nvSpPr>
        <p:spPr>
          <a:xfrm>
            <a:off x="5505009" y="3336941"/>
            <a:ext cx="3701689" cy="2294393"/>
          </a:xfrm>
          <a:prstGeom prst="rect">
            <a:avLst/>
          </a:prstGeom>
          <a:blipFill>
            <a:blip r:embed="rId4" cstate="print"/>
            <a:stretch>
              <a:fillRect/>
            </a:stretch>
          </a:blipFill>
        </p:spPr>
        <p:txBody>
          <a:bodyPr wrap="square" lIns="0" tIns="0" rIns="0" bIns="0" rtlCol="0"/>
          <a:lstStyle/>
          <a:p>
            <a:endParaRPr sz="3200"/>
          </a:p>
        </p:txBody>
      </p:sp>
      <p:sp>
        <p:nvSpPr>
          <p:cNvPr id="7" name="object 7"/>
          <p:cNvSpPr/>
          <p:nvPr/>
        </p:nvSpPr>
        <p:spPr>
          <a:xfrm>
            <a:off x="153774" y="1134000"/>
            <a:ext cx="592044" cy="4627621"/>
          </a:xfrm>
          <a:prstGeom prst="rect">
            <a:avLst/>
          </a:prstGeom>
          <a:solidFill>
            <a:schemeClr val="accent2"/>
          </a:solidFill>
        </p:spPr>
        <p:txBody>
          <a:bodyPr wrap="square" lIns="0" tIns="0" rIns="0" bIns="0" rtlCol="0"/>
          <a:lstStyle/>
          <a:p>
            <a:endParaRPr sz="3200"/>
          </a:p>
        </p:txBody>
      </p:sp>
      <p:sp>
        <p:nvSpPr>
          <p:cNvPr id="8" name="object 8"/>
          <p:cNvSpPr txBox="1"/>
          <p:nvPr/>
        </p:nvSpPr>
        <p:spPr>
          <a:xfrm>
            <a:off x="267370" y="1625382"/>
            <a:ext cx="300980" cy="3665565"/>
          </a:xfrm>
          <a:prstGeom prst="rect">
            <a:avLst/>
          </a:prstGeom>
        </p:spPr>
        <p:txBody>
          <a:bodyPr vert="vert270" wrap="square" lIns="0" tIns="7902" rIns="0" bIns="0" rtlCol="0">
            <a:spAutoFit/>
          </a:bodyPr>
          <a:lstStyle/>
          <a:p>
            <a:pPr marL="22578">
              <a:spcBef>
                <a:spcPts val="62"/>
              </a:spcBef>
            </a:pPr>
            <a:r>
              <a:rPr sz="1956" spc="-9" dirty="0">
                <a:solidFill>
                  <a:schemeClr val="bg1"/>
                </a:solidFill>
                <a:latin typeface="Trebuchet MS"/>
                <a:cs typeface="Trebuchet MS"/>
              </a:rPr>
              <a:t>Compliance </a:t>
            </a:r>
            <a:r>
              <a:rPr sz="1956" dirty="0">
                <a:solidFill>
                  <a:schemeClr val="bg1"/>
                </a:solidFill>
                <a:latin typeface="Trebuchet MS"/>
                <a:cs typeface="Trebuchet MS"/>
              </a:rPr>
              <a:t>e </a:t>
            </a:r>
            <a:r>
              <a:rPr sz="1956" spc="-9" dirty="0">
                <a:solidFill>
                  <a:schemeClr val="bg1"/>
                </a:solidFill>
                <a:latin typeface="Trebuchet MS"/>
                <a:cs typeface="Trebuchet MS"/>
              </a:rPr>
              <a:t>Controles</a:t>
            </a:r>
            <a:r>
              <a:rPr sz="1956" spc="-18" dirty="0">
                <a:solidFill>
                  <a:schemeClr val="bg1"/>
                </a:solidFill>
                <a:latin typeface="Trebuchet MS"/>
                <a:cs typeface="Trebuchet MS"/>
              </a:rPr>
              <a:t> </a:t>
            </a:r>
            <a:r>
              <a:rPr sz="1956" spc="-9" dirty="0">
                <a:solidFill>
                  <a:schemeClr val="bg1"/>
                </a:solidFill>
                <a:latin typeface="Trebuchet MS"/>
                <a:cs typeface="Trebuchet MS"/>
              </a:rPr>
              <a:t>Internos</a:t>
            </a:r>
            <a:endParaRPr sz="1956" dirty="0">
              <a:solidFill>
                <a:schemeClr val="bg1"/>
              </a:solidFill>
              <a:latin typeface="Trebuchet MS"/>
              <a:cs typeface="Trebuchet M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C43DAD9E-E598-4829-AED3-24216A2EE2F4}"/>
              </a:ext>
            </a:extLst>
          </p:cNvPr>
          <p:cNvSpPr/>
          <p:nvPr/>
        </p:nvSpPr>
        <p:spPr>
          <a:xfrm>
            <a:off x="4459188" y="1392921"/>
            <a:ext cx="2168475" cy="1200051"/>
          </a:xfrm>
          <a:prstGeom prst="rect">
            <a:avLst/>
          </a:prstGeom>
          <a:blipFill>
            <a:blip r:embed="rId2" cstate="print"/>
            <a:stretch>
              <a:fillRect/>
            </a:stretch>
          </a:blipFill>
        </p:spPr>
        <p:txBody>
          <a:bodyPr wrap="square" lIns="0" tIns="0" rIns="0" bIns="0" rtlCol="0"/>
          <a:lstStyle/>
          <a:p>
            <a:endParaRPr sz="3200"/>
          </a:p>
        </p:txBody>
      </p:sp>
      <p:sp>
        <p:nvSpPr>
          <p:cNvPr id="3" name="object 3">
            <a:extLst>
              <a:ext uri="{FF2B5EF4-FFF2-40B4-BE49-F238E27FC236}">
                <a16:creationId xmlns:a16="http://schemas.microsoft.com/office/drawing/2014/main" id="{2A82CAAE-87A4-44A6-9A3E-1107F2C48B4A}"/>
              </a:ext>
            </a:extLst>
          </p:cNvPr>
          <p:cNvSpPr/>
          <p:nvPr/>
        </p:nvSpPr>
        <p:spPr>
          <a:xfrm>
            <a:off x="965988" y="2778203"/>
            <a:ext cx="2519046" cy="1144441"/>
          </a:xfrm>
          <a:prstGeom prst="rect">
            <a:avLst/>
          </a:prstGeom>
          <a:blipFill>
            <a:blip r:embed="rId3" cstate="print"/>
            <a:stretch>
              <a:fillRect/>
            </a:stretch>
          </a:blipFill>
        </p:spPr>
        <p:txBody>
          <a:bodyPr wrap="square" lIns="0" tIns="0" rIns="0" bIns="0" rtlCol="0"/>
          <a:lstStyle/>
          <a:p>
            <a:endParaRPr sz="3200"/>
          </a:p>
        </p:txBody>
      </p:sp>
      <p:sp>
        <p:nvSpPr>
          <p:cNvPr id="4" name="object 4">
            <a:extLst>
              <a:ext uri="{FF2B5EF4-FFF2-40B4-BE49-F238E27FC236}">
                <a16:creationId xmlns:a16="http://schemas.microsoft.com/office/drawing/2014/main" id="{C41AADF6-2AB6-41B8-A073-6B4CBC1BC132}"/>
              </a:ext>
            </a:extLst>
          </p:cNvPr>
          <p:cNvSpPr/>
          <p:nvPr/>
        </p:nvSpPr>
        <p:spPr>
          <a:xfrm>
            <a:off x="4600306" y="2778204"/>
            <a:ext cx="1885908" cy="1109297"/>
          </a:xfrm>
          <a:prstGeom prst="rect">
            <a:avLst/>
          </a:prstGeom>
          <a:blipFill>
            <a:blip r:embed="rId4" cstate="print"/>
            <a:stretch>
              <a:fillRect/>
            </a:stretch>
          </a:blipFill>
        </p:spPr>
        <p:txBody>
          <a:bodyPr wrap="square" lIns="0" tIns="0" rIns="0" bIns="0" rtlCol="0"/>
          <a:lstStyle/>
          <a:p>
            <a:endParaRPr sz="3200"/>
          </a:p>
        </p:txBody>
      </p:sp>
      <p:sp>
        <p:nvSpPr>
          <p:cNvPr id="5" name="object 5">
            <a:extLst>
              <a:ext uri="{FF2B5EF4-FFF2-40B4-BE49-F238E27FC236}">
                <a16:creationId xmlns:a16="http://schemas.microsoft.com/office/drawing/2014/main" id="{B9E34977-404E-4DDC-9411-D04091403265}"/>
              </a:ext>
            </a:extLst>
          </p:cNvPr>
          <p:cNvSpPr/>
          <p:nvPr/>
        </p:nvSpPr>
        <p:spPr>
          <a:xfrm>
            <a:off x="1309308" y="4107804"/>
            <a:ext cx="1832465" cy="1011456"/>
          </a:xfrm>
          <a:prstGeom prst="rect">
            <a:avLst/>
          </a:prstGeom>
          <a:blipFill>
            <a:blip r:embed="rId5" cstate="print"/>
            <a:stretch>
              <a:fillRect/>
            </a:stretch>
          </a:blipFill>
        </p:spPr>
        <p:txBody>
          <a:bodyPr wrap="square" lIns="0" tIns="0" rIns="0" bIns="0" rtlCol="0"/>
          <a:lstStyle/>
          <a:p>
            <a:endParaRPr sz="3200"/>
          </a:p>
        </p:txBody>
      </p:sp>
      <p:sp>
        <p:nvSpPr>
          <p:cNvPr id="6" name="object 6">
            <a:extLst>
              <a:ext uri="{FF2B5EF4-FFF2-40B4-BE49-F238E27FC236}">
                <a16:creationId xmlns:a16="http://schemas.microsoft.com/office/drawing/2014/main" id="{4D39D80A-561E-49F6-909C-BCD39F45C869}"/>
              </a:ext>
            </a:extLst>
          </p:cNvPr>
          <p:cNvSpPr/>
          <p:nvPr/>
        </p:nvSpPr>
        <p:spPr>
          <a:xfrm>
            <a:off x="7381255" y="1401703"/>
            <a:ext cx="2331645" cy="1316352"/>
          </a:xfrm>
          <a:prstGeom prst="rect">
            <a:avLst/>
          </a:prstGeom>
          <a:blipFill>
            <a:blip r:embed="rId6" cstate="print"/>
            <a:stretch>
              <a:fillRect/>
            </a:stretch>
          </a:blipFill>
        </p:spPr>
        <p:txBody>
          <a:bodyPr wrap="square" lIns="0" tIns="0" rIns="0" bIns="0" rtlCol="0"/>
          <a:lstStyle/>
          <a:p>
            <a:endParaRPr sz="3200"/>
          </a:p>
        </p:txBody>
      </p:sp>
      <p:sp>
        <p:nvSpPr>
          <p:cNvPr id="7" name="object 7">
            <a:extLst>
              <a:ext uri="{FF2B5EF4-FFF2-40B4-BE49-F238E27FC236}">
                <a16:creationId xmlns:a16="http://schemas.microsoft.com/office/drawing/2014/main" id="{4F8258FB-B96D-4D3A-8F9A-54A7231C3537}"/>
              </a:ext>
            </a:extLst>
          </p:cNvPr>
          <p:cNvSpPr/>
          <p:nvPr/>
        </p:nvSpPr>
        <p:spPr>
          <a:xfrm>
            <a:off x="4669165" y="4086564"/>
            <a:ext cx="1688118" cy="1032702"/>
          </a:xfrm>
          <a:prstGeom prst="rect">
            <a:avLst/>
          </a:prstGeom>
          <a:blipFill>
            <a:blip r:embed="rId7" cstate="print"/>
            <a:stretch>
              <a:fillRect/>
            </a:stretch>
          </a:blipFill>
        </p:spPr>
        <p:txBody>
          <a:bodyPr wrap="square" lIns="0" tIns="0" rIns="0" bIns="0" rtlCol="0"/>
          <a:lstStyle/>
          <a:p>
            <a:endParaRPr sz="3200"/>
          </a:p>
        </p:txBody>
      </p:sp>
      <p:sp>
        <p:nvSpPr>
          <p:cNvPr id="8" name="object 8">
            <a:extLst>
              <a:ext uri="{FF2B5EF4-FFF2-40B4-BE49-F238E27FC236}">
                <a16:creationId xmlns:a16="http://schemas.microsoft.com/office/drawing/2014/main" id="{74AAB252-E554-401A-81E3-3F5416C135DC}"/>
              </a:ext>
            </a:extLst>
          </p:cNvPr>
          <p:cNvSpPr/>
          <p:nvPr/>
        </p:nvSpPr>
        <p:spPr>
          <a:xfrm>
            <a:off x="7236533" y="2917169"/>
            <a:ext cx="2621099" cy="1084157"/>
          </a:xfrm>
          <a:prstGeom prst="rect">
            <a:avLst/>
          </a:prstGeom>
          <a:blipFill>
            <a:blip r:embed="rId8" cstate="print"/>
            <a:stretch>
              <a:fillRect/>
            </a:stretch>
          </a:blipFill>
        </p:spPr>
        <p:txBody>
          <a:bodyPr wrap="square" lIns="0" tIns="0" rIns="0" bIns="0" rtlCol="0"/>
          <a:lstStyle/>
          <a:p>
            <a:endParaRPr sz="3200"/>
          </a:p>
        </p:txBody>
      </p:sp>
      <p:sp>
        <p:nvSpPr>
          <p:cNvPr id="9" name="object 9">
            <a:extLst>
              <a:ext uri="{FF2B5EF4-FFF2-40B4-BE49-F238E27FC236}">
                <a16:creationId xmlns:a16="http://schemas.microsoft.com/office/drawing/2014/main" id="{0A2EB0AA-A7E3-4F43-810C-DE7A23CCE1C2}"/>
              </a:ext>
            </a:extLst>
          </p:cNvPr>
          <p:cNvSpPr/>
          <p:nvPr/>
        </p:nvSpPr>
        <p:spPr>
          <a:xfrm>
            <a:off x="7434311" y="4155539"/>
            <a:ext cx="2225393" cy="934510"/>
          </a:xfrm>
          <a:prstGeom prst="rect">
            <a:avLst/>
          </a:prstGeom>
          <a:blipFill>
            <a:blip r:embed="rId9" cstate="print"/>
            <a:stretch>
              <a:fillRect/>
            </a:stretch>
          </a:blipFill>
        </p:spPr>
        <p:txBody>
          <a:bodyPr wrap="square" lIns="0" tIns="0" rIns="0" bIns="0" rtlCol="0"/>
          <a:lstStyle/>
          <a:p>
            <a:endParaRPr sz="3200"/>
          </a:p>
        </p:txBody>
      </p:sp>
      <p:sp>
        <p:nvSpPr>
          <p:cNvPr id="10" name="object 10">
            <a:extLst>
              <a:ext uri="{FF2B5EF4-FFF2-40B4-BE49-F238E27FC236}">
                <a16:creationId xmlns:a16="http://schemas.microsoft.com/office/drawing/2014/main" id="{E4E459D4-D3CE-4587-8E31-714EE1827F2A}"/>
              </a:ext>
            </a:extLst>
          </p:cNvPr>
          <p:cNvSpPr/>
          <p:nvPr/>
        </p:nvSpPr>
        <p:spPr>
          <a:xfrm>
            <a:off x="920038" y="1409019"/>
            <a:ext cx="3083274" cy="1120057"/>
          </a:xfrm>
          <a:prstGeom prst="rect">
            <a:avLst/>
          </a:prstGeom>
          <a:blipFill>
            <a:blip r:embed="rId10" cstate="print"/>
            <a:stretch>
              <a:fillRect/>
            </a:stretch>
          </a:blipFill>
        </p:spPr>
        <p:txBody>
          <a:bodyPr wrap="square" lIns="0" tIns="0" rIns="0" bIns="0" rtlCol="0"/>
          <a:lstStyle/>
          <a:p>
            <a:endParaRPr sz="3200"/>
          </a:p>
        </p:txBody>
      </p:sp>
      <p:sp>
        <p:nvSpPr>
          <p:cNvPr id="11" name="object 11">
            <a:extLst>
              <a:ext uri="{FF2B5EF4-FFF2-40B4-BE49-F238E27FC236}">
                <a16:creationId xmlns:a16="http://schemas.microsoft.com/office/drawing/2014/main" id="{77D5117D-DB3F-4CF2-9250-805FDFFB2AF6}"/>
              </a:ext>
            </a:extLst>
          </p:cNvPr>
          <p:cNvSpPr txBox="1"/>
          <p:nvPr/>
        </p:nvSpPr>
        <p:spPr>
          <a:xfrm>
            <a:off x="4206769" y="360213"/>
            <a:ext cx="5584709" cy="568860"/>
          </a:xfrm>
          <a:prstGeom prst="rect">
            <a:avLst/>
          </a:prstGeom>
        </p:spPr>
        <p:txBody>
          <a:bodyPr vert="horz" wrap="square" lIns="0" tIns="21449" rIns="0" bIns="0" rtlCol="0">
            <a:spAutoFit/>
          </a:bodyPr>
          <a:lstStyle/>
          <a:p>
            <a:pPr marR="9031" algn="r">
              <a:spcBef>
                <a:spcPts val="169"/>
              </a:spcBef>
            </a:pPr>
            <a:r>
              <a:rPr sz="1778" b="1" spc="-9" dirty="0">
                <a:solidFill>
                  <a:schemeClr val="accent2"/>
                </a:solidFill>
                <a:latin typeface="Arial"/>
                <a:cs typeface="Arial"/>
              </a:rPr>
              <a:t>Controles Internos, Compliance e Gestão de</a:t>
            </a:r>
            <a:r>
              <a:rPr sz="1778" b="1" spc="9" dirty="0">
                <a:solidFill>
                  <a:schemeClr val="accent2"/>
                </a:solidFill>
                <a:latin typeface="Arial"/>
                <a:cs typeface="Arial"/>
              </a:rPr>
              <a:t> </a:t>
            </a:r>
            <a:r>
              <a:rPr sz="1778" b="1" spc="-9" dirty="0">
                <a:solidFill>
                  <a:schemeClr val="accent2"/>
                </a:solidFill>
                <a:latin typeface="Arial"/>
                <a:cs typeface="Arial"/>
              </a:rPr>
              <a:t>Riscos</a:t>
            </a:r>
            <a:endParaRPr sz="1778" dirty="0">
              <a:solidFill>
                <a:schemeClr val="accent2"/>
              </a:solidFill>
              <a:latin typeface="Arial"/>
              <a:cs typeface="Arial"/>
            </a:endParaRPr>
          </a:p>
          <a:p>
            <a:pPr marR="9031" algn="r"/>
            <a:r>
              <a:rPr sz="1778" b="1" spc="-9" dirty="0">
                <a:solidFill>
                  <a:schemeClr val="accent2"/>
                </a:solidFill>
                <a:latin typeface="Arial"/>
                <a:cs typeface="Arial"/>
              </a:rPr>
              <a:t>Quem está</a:t>
            </a:r>
            <a:r>
              <a:rPr sz="1778" b="1" spc="-142" dirty="0">
                <a:solidFill>
                  <a:schemeClr val="accent2"/>
                </a:solidFill>
                <a:latin typeface="Arial"/>
                <a:cs typeface="Arial"/>
              </a:rPr>
              <a:t> </a:t>
            </a:r>
            <a:r>
              <a:rPr sz="1778" b="1" spc="-9" dirty="0">
                <a:solidFill>
                  <a:schemeClr val="accent2"/>
                </a:solidFill>
                <a:latin typeface="Arial"/>
                <a:cs typeface="Arial"/>
              </a:rPr>
              <a:t>preparado?</a:t>
            </a:r>
            <a:endParaRPr sz="1778" dirty="0">
              <a:solidFill>
                <a:schemeClr val="accent2"/>
              </a:solidFill>
              <a:latin typeface="Arial"/>
              <a:cs typeface="Arial"/>
            </a:endParaRPr>
          </a:p>
        </p:txBody>
      </p:sp>
      <p:sp>
        <p:nvSpPr>
          <p:cNvPr id="12" name="object 12">
            <a:extLst>
              <a:ext uri="{FF2B5EF4-FFF2-40B4-BE49-F238E27FC236}">
                <a16:creationId xmlns:a16="http://schemas.microsoft.com/office/drawing/2014/main" id="{187E9774-C6D2-45EC-9FE3-957CD7AFB5AF}"/>
              </a:ext>
            </a:extLst>
          </p:cNvPr>
          <p:cNvSpPr/>
          <p:nvPr/>
        </p:nvSpPr>
        <p:spPr>
          <a:xfrm>
            <a:off x="153774" y="1134000"/>
            <a:ext cx="592044" cy="4627621"/>
          </a:xfrm>
          <a:prstGeom prst="rect">
            <a:avLst/>
          </a:prstGeom>
          <a:solidFill>
            <a:schemeClr val="accent2"/>
          </a:solidFill>
        </p:spPr>
        <p:txBody>
          <a:bodyPr wrap="square" lIns="0" tIns="0" rIns="0" bIns="0" rtlCol="0"/>
          <a:lstStyle/>
          <a:p>
            <a:endParaRPr sz="3200"/>
          </a:p>
        </p:txBody>
      </p:sp>
      <p:sp>
        <p:nvSpPr>
          <p:cNvPr id="13" name="object 13">
            <a:extLst>
              <a:ext uri="{FF2B5EF4-FFF2-40B4-BE49-F238E27FC236}">
                <a16:creationId xmlns:a16="http://schemas.microsoft.com/office/drawing/2014/main" id="{ACCECB93-D329-43E9-B4E1-93E745092CB4}"/>
              </a:ext>
            </a:extLst>
          </p:cNvPr>
          <p:cNvSpPr txBox="1"/>
          <p:nvPr/>
        </p:nvSpPr>
        <p:spPr>
          <a:xfrm>
            <a:off x="267370" y="1625382"/>
            <a:ext cx="300980" cy="3665565"/>
          </a:xfrm>
          <a:prstGeom prst="rect">
            <a:avLst/>
          </a:prstGeom>
        </p:spPr>
        <p:txBody>
          <a:bodyPr vert="vert270" wrap="square" lIns="0" tIns="7902" rIns="0" bIns="0" rtlCol="0">
            <a:spAutoFit/>
          </a:bodyPr>
          <a:lstStyle/>
          <a:p>
            <a:pPr marL="22578">
              <a:spcBef>
                <a:spcPts val="62"/>
              </a:spcBef>
            </a:pPr>
            <a:r>
              <a:rPr sz="1956" spc="-9" dirty="0">
                <a:solidFill>
                  <a:schemeClr val="bg1"/>
                </a:solidFill>
                <a:latin typeface="Trebuchet MS"/>
                <a:cs typeface="Trebuchet MS"/>
              </a:rPr>
              <a:t>Compliance </a:t>
            </a:r>
            <a:r>
              <a:rPr sz="1956" dirty="0">
                <a:solidFill>
                  <a:schemeClr val="bg1"/>
                </a:solidFill>
                <a:latin typeface="Trebuchet MS"/>
                <a:cs typeface="Trebuchet MS"/>
              </a:rPr>
              <a:t>e </a:t>
            </a:r>
            <a:r>
              <a:rPr sz="1956" spc="-9" dirty="0">
                <a:solidFill>
                  <a:schemeClr val="bg1"/>
                </a:solidFill>
                <a:latin typeface="Trebuchet MS"/>
                <a:cs typeface="Trebuchet MS"/>
              </a:rPr>
              <a:t>Controles</a:t>
            </a:r>
            <a:r>
              <a:rPr sz="1956" spc="-18" dirty="0">
                <a:solidFill>
                  <a:schemeClr val="bg1"/>
                </a:solidFill>
                <a:latin typeface="Trebuchet MS"/>
                <a:cs typeface="Trebuchet MS"/>
              </a:rPr>
              <a:t> </a:t>
            </a:r>
            <a:r>
              <a:rPr sz="1956" spc="-9" dirty="0">
                <a:solidFill>
                  <a:schemeClr val="bg1"/>
                </a:solidFill>
                <a:latin typeface="Trebuchet MS"/>
                <a:cs typeface="Trebuchet MS"/>
              </a:rPr>
              <a:t>Internos</a:t>
            </a:r>
            <a:endParaRPr sz="1956" dirty="0">
              <a:solidFill>
                <a:schemeClr val="bg1"/>
              </a:solidFill>
              <a:latin typeface="Trebuchet MS"/>
              <a:cs typeface="Trebuchet MS"/>
            </a:endParaRPr>
          </a:p>
        </p:txBody>
      </p:sp>
    </p:spTree>
    <p:extLst>
      <p:ext uri="{BB962C8B-B14F-4D97-AF65-F5344CB8AC3E}">
        <p14:creationId xmlns:p14="http://schemas.microsoft.com/office/powerpoint/2010/main" val="28019968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A90C6406-C013-47C9-BAC5-54C591EC5AD7}"/>
              </a:ext>
            </a:extLst>
          </p:cNvPr>
          <p:cNvSpPr/>
          <p:nvPr/>
        </p:nvSpPr>
        <p:spPr>
          <a:xfrm>
            <a:off x="1001978" y="1507411"/>
            <a:ext cx="2097307" cy="1714358"/>
          </a:xfrm>
          <a:prstGeom prst="rect">
            <a:avLst/>
          </a:prstGeom>
          <a:blipFill>
            <a:blip r:embed="rId2" cstate="print"/>
            <a:stretch>
              <a:fillRect/>
            </a:stretch>
          </a:blipFill>
        </p:spPr>
        <p:txBody>
          <a:bodyPr wrap="square" lIns="0" tIns="0" rIns="0" bIns="0" rtlCol="0"/>
          <a:lstStyle/>
          <a:p>
            <a:endParaRPr sz="3200"/>
          </a:p>
        </p:txBody>
      </p:sp>
      <p:sp>
        <p:nvSpPr>
          <p:cNvPr id="3" name="object 3">
            <a:extLst>
              <a:ext uri="{FF2B5EF4-FFF2-40B4-BE49-F238E27FC236}">
                <a16:creationId xmlns:a16="http://schemas.microsoft.com/office/drawing/2014/main" id="{B78EFEEC-F856-4E7D-88AA-B4C84FAAFF5B}"/>
              </a:ext>
            </a:extLst>
          </p:cNvPr>
          <p:cNvSpPr/>
          <p:nvPr/>
        </p:nvSpPr>
        <p:spPr>
          <a:xfrm>
            <a:off x="4232276" y="1406694"/>
            <a:ext cx="2124378" cy="1773988"/>
          </a:xfrm>
          <a:prstGeom prst="rect">
            <a:avLst/>
          </a:prstGeom>
          <a:blipFill>
            <a:blip r:embed="rId3" cstate="print"/>
            <a:stretch>
              <a:fillRect/>
            </a:stretch>
          </a:blipFill>
        </p:spPr>
        <p:txBody>
          <a:bodyPr wrap="square" lIns="0" tIns="0" rIns="0" bIns="0" rtlCol="0"/>
          <a:lstStyle/>
          <a:p>
            <a:endParaRPr sz="3200"/>
          </a:p>
        </p:txBody>
      </p:sp>
      <p:sp>
        <p:nvSpPr>
          <p:cNvPr id="4" name="object 4">
            <a:extLst>
              <a:ext uri="{FF2B5EF4-FFF2-40B4-BE49-F238E27FC236}">
                <a16:creationId xmlns:a16="http://schemas.microsoft.com/office/drawing/2014/main" id="{9167FF33-869F-4BF2-9F1B-43418BEE91E5}"/>
              </a:ext>
            </a:extLst>
          </p:cNvPr>
          <p:cNvSpPr/>
          <p:nvPr/>
        </p:nvSpPr>
        <p:spPr>
          <a:xfrm>
            <a:off x="7518530" y="1447786"/>
            <a:ext cx="2339098" cy="1773988"/>
          </a:xfrm>
          <a:prstGeom prst="rect">
            <a:avLst/>
          </a:prstGeom>
          <a:blipFill>
            <a:blip r:embed="rId4" cstate="print"/>
            <a:stretch>
              <a:fillRect/>
            </a:stretch>
          </a:blipFill>
        </p:spPr>
        <p:txBody>
          <a:bodyPr wrap="square" lIns="0" tIns="0" rIns="0" bIns="0" rtlCol="0"/>
          <a:lstStyle/>
          <a:p>
            <a:endParaRPr sz="3200"/>
          </a:p>
        </p:txBody>
      </p:sp>
      <p:sp>
        <p:nvSpPr>
          <p:cNvPr id="5" name="object 5">
            <a:extLst>
              <a:ext uri="{FF2B5EF4-FFF2-40B4-BE49-F238E27FC236}">
                <a16:creationId xmlns:a16="http://schemas.microsoft.com/office/drawing/2014/main" id="{D46D3464-BA0D-49EA-AF6B-FFEF59425850}"/>
              </a:ext>
            </a:extLst>
          </p:cNvPr>
          <p:cNvSpPr/>
          <p:nvPr/>
        </p:nvSpPr>
        <p:spPr>
          <a:xfrm>
            <a:off x="4895624" y="3379844"/>
            <a:ext cx="1461145" cy="1773988"/>
          </a:xfrm>
          <a:prstGeom prst="rect">
            <a:avLst/>
          </a:prstGeom>
          <a:blipFill>
            <a:blip r:embed="rId5" cstate="print"/>
            <a:stretch>
              <a:fillRect/>
            </a:stretch>
          </a:blipFill>
        </p:spPr>
        <p:txBody>
          <a:bodyPr wrap="square" lIns="0" tIns="0" rIns="0" bIns="0" rtlCol="0"/>
          <a:lstStyle/>
          <a:p>
            <a:endParaRPr sz="3200"/>
          </a:p>
        </p:txBody>
      </p:sp>
      <p:sp>
        <p:nvSpPr>
          <p:cNvPr id="6" name="object 6">
            <a:extLst>
              <a:ext uri="{FF2B5EF4-FFF2-40B4-BE49-F238E27FC236}">
                <a16:creationId xmlns:a16="http://schemas.microsoft.com/office/drawing/2014/main" id="{A03DE3E4-E0C8-48D0-8F6B-29B663E676D8}"/>
              </a:ext>
            </a:extLst>
          </p:cNvPr>
          <p:cNvSpPr/>
          <p:nvPr/>
        </p:nvSpPr>
        <p:spPr>
          <a:xfrm>
            <a:off x="6717908" y="3389436"/>
            <a:ext cx="3139720" cy="1764393"/>
          </a:xfrm>
          <a:prstGeom prst="rect">
            <a:avLst/>
          </a:prstGeom>
          <a:blipFill>
            <a:blip r:embed="rId6" cstate="print"/>
            <a:stretch>
              <a:fillRect/>
            </a:stretch>
          </a:blipFill>
        </p:spPr>
        <p:txBody>
          <a:bodyPr wrap="square" lIns="0" tIns="0" rIns="0" bIns="0" rtlCol="0"/>
          <a:lstStyle/>
          <a:p>
            <a:endParaRPr sz="3200"/>
          </a:p>
        </p:txBody>
      </p:sp>
      <p:sp>
        <p:nvSpPr>
          <p:cNvPr id="7" name="object 7">
            <a:extLst>
              <a:ext uri="{FF2B5EF4-FFF2-40B4-BE49-F238E27FC236}">
                <a16:creationId xmlns:a16="http://schemas.microsoft.com/office/drawing/2014/main" id="{72419E03-9F96-4AEC-9A12-3BC8EF73A46F}"/>
              </a:ext>
            </a:extLst>
          </p:cNvPr>
          <p:cNvSpPr/>
          <p:nvPr/>
        </p:nvSpPr>
        <p:spPr>
          <a:xfrm>
            <a:off x="1001973" y="3417229"/>
            <a:ext cx="3532352" cy="1739443"/>
          </a:xfrm>
          <a:prstGeom prst="rect">
            <a:avLst/>
          </a:prstGeom>
          <a:blipFill>
            <a:blip r:embed="rId7" cstate="print"/>
            <a:stretch>
              <a:fillRect/>
            </a:stretch>
          </a:blipFill>
        </p:spPr>
        <p:txBody>
          <a:bodyPr wrap="square" lIns="0" tIns="0" rIns="0" bIns="0" rtlCol="0"/>
          <a:lstStyle/>
          <a:p>
            <a:endParaRPr sz="3200"/>
          </a:p>
        </p:txBody>
      </p:sp>
      <p:sp>
        <p:nvSpPr>
          <p:cNvPr id="8" name="object 8">
            <a:extLst>
              <a:ext uri="{FF2B5EF4-FFF2-40B4-BE49-F238E27FC236}">
                <a16:creationId xmlns:a16="http://schemas.microsoft.com/office/drawing/2014/main" id="{F6BD00F4-22D1-4E64-A858-E58AB0A9D353}"/>
              </a:ext>
            </a:extLst>
          </p:cNvPr>
          <p:cNvSpPr txBox="1"/>
          <p:nvPr/>
        </p:nvSpPr>
        <p:spPr>
          <a:xfrm>
            <a:off x="4206769" y="360213"/>
            <a:ext cx="5584709" cy="568860"/>
          </a:xfrm>
          <a:prstGeom prst="rect">
            <a:avLst/>
          </a:prstGeom>
        </p:spPr>
        <p:txBody>
          <a:bodyPr vert="horz" wrap="square" lIns="0" tIns="21449" rIns="0" bIns="0" rtlCol="0">
            <a:spAutoFit/>
          </a:bodyPr>
          <a:lstStyle/>
          <a:p>
            <a:pPr marR="9031" algn="r">
              <a:spcBef>
                <a:spcPts val="169"/>
              </a:spcBef>
            </a:pPr>
            <a:r>
              <a:rPr sz="1778" b="1" spc="-9" dirty="0">
                <a:solidFill>
                  <a:schemeClr val="accent2"/>
                </a:solidFill>
                <a:latin typeface="Arial"/>
                <a:cs typeface="Arial"/>
              </a:rPr>
              <a:t>Controles Internos, Compliance e Gestão de</a:t>
            </a:r>
            <a:r>
              <a:rPr sz="1778" b="1" spc="9" dirty="0">
                <a:solidFill>
                  <a:schemeClr val="accent2"/>
                </a:solidFill>
                <a:latin typeface="Arial"/>
                <a:cs typeface="Arial"/>
              </a:rPr>
              <a:t> </a:t>
            </a:r>
            <a:r>
              <a:rPr sz="1778" b="1" spc="-9" dirty="0">
                <a:solidFill>
                  <a:schemeClr val="accent2"/>
                </a:solidFill>
                <a:latin typeface="Arial"/>
                <a:cs typeface="Arial"/>
              </a:rPr>
              <a:t>Riscos</a:t>
            </a:r>
            <a:endParaRPr sz="1778" dirty="0">
              <a:solidFill>
                <a:schemeClr val="accent2"/>
              </a:solidFill>
              <a:latin typeface="Arial"/>
              <a:cs typeface="Arial"/>
            </a:endParaRPr>
          </a:p>
          <a:p>
            <a:pPr marR="9031" algn="r"/>
            <a:r>
              <a:rPr sz="1778" b="1" spc="-9" dirty="0">
                <a:solidFill>
                  <a:schemeClr val="accent2"/>
                </a:solidFill>
                <a:latin typeface="Arial"/>
                <a:cs typeface="Arial"/>
              </a:rPr>
              <a:t>Quem está</a:t>
            </a:r>
            <a:r>
              <a:rPr sz="1778" b="1" spc="-142" dirty="0">
                <a:solidFill>
                  <a:schemeClr val="accent2"/>
                </a:solidFill>
                <a:latin typeface="Arial"/>
                <a:cs typeface="Arial"/>
              </a:rPr>
              <a:t> </a:t>
            </a:r>
            <a:r>
              <a:rPr sz="1778" b="1" spc="-9" dirty="0">
                <a:solidFill>
                  <a:schemeClr val="accent2"/>
                </a:solidFill>
                <a:latin typeface="Arial"/>
                <a:cs typeface="Arial"/>
              </a:rPr>
              <a:t>preparado?</a:t>
            </a:r>
            <a:endParaRPr sz="1778" dirty="0">
              <a:solidFill>
                <a:schemeClr val="accent2"/>
              </a:solidFill>
              <a:latin typeface="Arial"/>
              <a:cs typeface="Arial"/>
            </a:endParaRPr>
          </a:p>
        </p:txBody>
      </p:sp>
      <p:sp>
        <p:nvSpPr>
          <p:cNvPr id="9" name="object 9">
            <a:extLst>
              <a:ext uri="{FF2B5EF4-FFF2-40B4-BE49-F238E27FC236}">
                <a16:creationId xmlns:a16="http://schemas.microsoft.com/office/drawing/2014/main" id="{B123EF34-7C6F-4BD0-8D3A-C89913641D09}"/>
              </a:ext>
            </a:extLst>
          </p:cNvPr>
          <p:cNvSpPr/>
          <p:nvPr/>
        </p:nvSpPr>
        <p:spPr>
          <a:xfrm>
            <a:off x="153774" y="1134000"/>
            <a:ext cx="592044" cy="4627621"/>
          </a:xfrm>
          <a:prstGeom prst="rect">
            <a:avLst/>
          </a:prstGeom>
          <a:solidFill>
            <a:schemeClr val="accent2"/>
          </a:solidFill>
        </p:spPr>
        <p:txBody>
          <a:bodyPr wrap="square" lIns="0" tIns="0" rIns="0" bIns="0" rtlCol="0"/>
          <a:lstStyle/>
          <a:p>
            <a:endParaRPr sz="3200"/>
          </a:p>
        </p:txBody>
      </p:sp>
      <p:sp>
        <p:nvSpPr>
          <p:cNvPr id="10" name="object 10">
            <a:extLst>
              <a:ext uri="{FF2B5EF4-FFF2-40B4-BE49-F238E27FC236}">
                <a16:creationId xmlns:a16="http://schemas.microsoft.com/office/drawing/2014/main" id="{21975515-D931-4075-8D15-90EFBDDED50D}"/>
              </a:ext>
            </a:extLst>
          </p:cNvPr>
          <p:cNvSpPr txBox="1"/>
          <p:nvPr/>
        </p:nvSpPr>
        <p:spPr>
          <a:xfrm>
            <a:off x="267370" y="1625382"/>
            <a:ext cx="300980" cy="3665565"/>
          </a:xfrm>
          <a:prstGeom prst="rect">
            <a:avLst/>
          </a:prstGeom>
        </p:spPr>
        <p:txBody>
          <a:bodyPr vert="vert270" wrap="square" lIns="0" tIns="7902" rIns="0" bIns="0" rtlCol="0">
            <a:spAutoFit/>
          </a:bodyPr>
          <a:lstStyle/>
          <a:p>
            <a:pPr marL="22578">
              <a:spcBef>
                <a:spcPts val="62"/>
              </a:spcBef>
            </a:pPr>
            <a:r>
              <a:rPr sz="1956" spc="-9" dirty="0">
                <a:solidFill>
                  <a:schemeClr val="bg1"/>
                </a:solidFill>
                <a:latin typeface="Trebuchet MS"/>
                <a:cs typeface="Trebuchet MS"/>
              </a:rPr>
              <a:t>Compliance </a:t>
            </a:r>
            <a:r>
              <a:rPr sz="1956" dirty="0">
                <a:solidFill>
                  <a:schemeClr val="bg1"/>
                </a:solidFill>
                <a:latin typeface="Trebuchet MS"/>
                <a:cs typeface="Trebuchet MS"/>
              </a:rPr>
              <a:t>e </a:t>
            </a:r>
            <a:r>
              <a:rPr sz="1956" spc="-9" dirty="0">
                <a:solidFill>
                  <a:schemeClr val="bg1"/>
                </a:solidFill>
                <a:latin typeface="Trebuchet MS"/>
                <a:cs typeface="Trebuchet MS"/>
              </a:rPr>
              <a:t>Controles</a:t>
            </a:r>
            <a:r>
              <a:rPr sz="1956" spc="-18" dirty="0">
                <a:solidFill>
                  <a:schemeClr val="bg1"/>
                </a:solidFill>
                <a:latin typeface="Trebuchet MS"/>
                <a:cs typeface="Trebuchet MS"/>
              </a:rPr>
              <a:t> </a:t>
            </a:r>
            <a:r>
              <a:rPr sz="1956" spc="-9" dirty="0">
                <a:solidFill>
                  <a:schemeClr val="bg1"/>
                </a:solidFill>
                <a:latin typeface="Trebuchet MS"/>
                <a:cs typeface="Trebuchet MS"/>
              </a:rPr>
              <a:t>Internos</a:t>
            </a:r>
            <a:endParaRPr sz="1956" dirty="0">
              <a:solidFill>
                <a:schemeClr val="bg1"/>
              </a:solidFill>
              <a:latin typeface="Trebuchet MS"/>
              <a:cs typeface="Trebuchet MS"/>
            </a:endParaRPr>
          </a:p>
        </p:txBody>
      </p:sp>
    </p:spTree>
    <p:extLst>
      <p:ext uri="{BB962C8B-B14F-4D97-AF65-F5344CB8AC3E}">
        <p14:creationId xmlns:p14="http://schemas.microsoft.com/office/powerpoint/2010/main" val="5794756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39044" y="1023298"/>
            <a:ext cx="8917247" cy="3913794"/>
          </a:xfrm>
          <a:prstGeom prst="rect">
            <a:avLst/>
          </a:prstGeom>
        </p:spPr>
        <p:txBody>
          <a:bodyPr vert="horz" wrap="square" lIns="0" tIns="89184" rIns="0" bIns="0" rtlCol="0">
            <a:spAutoFit/>
          </a:bodyPr>
          <a:lstStyle/>
          <a:p>
            <a:pPr marL="364350" indent="-342900">
              <a:spcBef>
                <a:spcPts val="702"/>
              </a:spcBef>
              <a:buClr>
                <a:schemeClr val="accent2"/>
              </a:buClr>
              <a:buFont typeface="Wingdings" panose="05000000000000000000" pitchFamily="2" charset="2"/>
              <a:buChar char="§"/>
              <a:tabLst>
                <a:tab pos="215620" algn="l"/>
              </a:tabLst>
            </a:pPr>
            <a:r>
              <a:rPr sz="1956" spc="-9" dirty="0">
                <a:latin typeface="Trebuchet MS"/>
                <a:cs typeface="Trebuchet MS"/>
              </a:rPr>
              <a:t>Nick Leeson: </a:t>
            </a:r>
            <a:r>
              <a:rPr sz="1956" dirty="0">
                <a:latin typeface="Trebuchet MS"/>
                <a:cs typeface="Trebuchet MS"/>
              </a:rPr>
              <a:t>o </a:t>
            </a:r>
            <a:r>
              <a:rPr sz="1956" spc="-9" dirty="0">
                <a:latin typeface="Trebuchet MS"/>
                <a:cs typeface="Trebuchet MS"/>
              </a:rPr>
              <a:t>homem que levou </a:t>
            </a:r>
            <a:r>
              <a:rPr sz="1956" dirty="0">
                <a:latin typeface="Trebuchet MS"/>
                <a:cs typeface="Trebuchet MS"/>
              </a:rPr>
              <a:t>o </a:t>
            </a:r>
            <a:r>
              <a:rPr sz="1956" spc="-9" dirty="0">
                <a:latin typeface="Trebuchet MS"/>
                <a:cs typeface="Trebuchet MS"/>
              </a:rPr>
              <a:t>Banco Barings </a:t>
            </a:r>
            <a:r>
              <a:rPr sz="1956" dirty="0">
                <a:latin typeface="Trebuchet MS"/>
                <a:cs typeface="Trebuchet MS"/>
              </a:rPr>
              <a:t>à </a:t>
            </a:r>
            <a:r>
              <a:rPr sz="1956" spc="-9" dirty="0">
                <a:latin typeface="Trebuchet MS"/>
                <a:cs typeface="Trebuchet MS"/>
              </a:rPr>
              <a:t>falência </a:t>
            </a:r>
            <a:r>
              <a:rPr sz="1956" dirty="0">
                <a:latin typeface="Trebuchet MS"/>
                <a:cs typeface="Trebuchet MS"/>
              </a:rPr>
              <a:t>-</a:t>
            </a:r>
            <a:r>
              <a:rPr sz="1956" spc="116" dirty="0">
                <a:latin typeface="Trebuchet MS"/>
                <a:cs typeface="Trebuchet MS"/>
              </a:rPr>
              <a:t> </a:t>
            </a:r>
            <a:r>
              <a:rPr sz="1956" spc="-9" dirty="0">
                <a:latin typeface="Trebuchet MS"/>
                <a:cs typeface="Trebuchet MS"/>
              </a:rPr>
              <a:t>1995</a:t>
            </a:r>
            <a:endParaRPr sz="1956" dirty="0">
              <a:latin typeface="Trebuchet MS"/>
              <a:cs typeface="Trebuchet MS"/>
            </a:endParaRPr>
          </a:p>
          <a:p>
            <a:pPr marL="364350" indent="-342900">
              <a:spcBef>
                <a:spcPts val="542"/>
              </a:spcBef>
              <a:buClr>
                <a:schemeClr val="accent2"/>
              </a:buClr>
              <a:buFont typeface="Wingdings" panose="05000000000000000000" pitchFamily="2" charset="2"/>
              <a:buChar char="§"/>
              <a:tabLst>
                <a:tab pos="215620" algn="l"/>
              </a:tabLst>
            </a:pPr>
            <a:r>
              <a:rPr sz="1956" spc="-9" dirty="0">
                <a:latin typeface="Trebuchet MS"/>
                <a:cs typeface="Trebuchet MS"/>
              </a:rPr>
              <a:t>Enron/Arthur Andersen </a:t>
            </a:r>
            <a:r>
              <a:rPr sz="1956" dirty="0">
                <a:latin typeface="Trebuchet MS"/>
                <a:cs typeface="Trebuchet MS"/>
              </a:rPr>
              <a:t>– </a:t>
            </a:r>
            <a:r>
              <a:rPr sz="1956" spc="-9" dirty="0">
                <a:latin typeface="Trebuchet MS"/>
                <a:cs typeface="Trebuchet MS"/>
              </a:rPr>
              <a:t>2002</a:t>
            </a:r>
            <a:endParaRPr sz="1956" dirty="0">
              <a:latin typeface="Trebuchet MS"/>
              <a:cs typeface="Trebuchet MS"/>
            </a:endParaRPr>
          </a:p>
          <a:p>
            <a:pPr marL="364350" indent="-342900">
              <a:spcBef>
                <a:spcPts val="533"/>
              </a:spcBef>
              <a:buClr>
                <a:schemeClr val="accent2"/>
              </a:buClr>
              <a:buFont typeface="Wingdings" panose="05000000000000000000" pitchFamily="2" charset="2"/>
              <a:buChar char="§"/>
              <a:tabLst>
                <a:tab pos="215620" algn="l"/>
              </a:tabLst>
            </a:pPr>
            <a:r>
              <a:rPr sz="1956" spc="-9" dirty="0">
                <a:latin typeface="Trebuchet MS"/>
                <a:cs typeface="Trebuchet MS"/>
              </a:rPr>
              <a:t>Parmalat </a:t>
            </a:r>
            <a:r>
              <a:rPr sz="1956" dirty="0">
                <a:latin typeface="Trebuchet MS"/>
                <a:cs typeface="Trebuchet MS"/>
              </a:rPr>
              <a:t>– </a:t>
            </a:r>
            <a:r>
              <a:rPr sz="1956" spc="-9" dirty="0">
                <a:latin typeface="Trebuchet MS"/>
                <a:cs typeface="Trebuchet MS"/>
              </a:rPr>
              <a:t>Fraudes Contábeis </a:t>
            </a:r>
            <a:r>
              <a:rPr sz="1956" dirty="0">
                <a:latin typeface="Trebuchet MS"/>
                <a:cs typeface="Trebuchet MS"/>
              </a:rPr>
              <a:t>-</a:t>
            </a:r>
            <a:r>
              <a:rPr sz="1956" spc="36" dirty="0">
                <a:latin typeface="Trebuchet MS"/>
                <a:cs typeface="Trebuchet MS"/>
              </a:rPr>
              <a:t> </a:t>
            </a:r>
            <a:r>
              <a:rPr sz="1956" spc="-9" dirty="0">
                <a:latin typeface="Trebuchet MS"/>
                <a:cs typeface="Trebuchet MS"/>
              </a:rPr>
              <a:t>2003</a:t>
            </a:r>
            <a:endParaRPr sz="1956" dirty="0">
              <a:latin typeface="Trebuchet MS"/>
              <a:cs typeface="Trebuchet MS"/>
            </a:endParaRPr>
          </a:p>
          <a:p>
            <a:pPr marL="364350" indent="-342900">
              <a:spcBef>
                <a:spcPts val="533"/>
              </a:spcBef>
              <a:buClr>
                <a:schemeClr val="accent2"/>
              </a:buClr>
              <a:buFont typeface="Wingdings" panose="05000000000000000000" pitchFamily="2" charset="2"/>
              <a:buChar char="§"/>
              <a:tabLst>
                <a:tab pos="215620" algn="l"/>
              </a:tabLst>
            </a:pPr>
            <a:r>
              <a:rPr sz="1956" spc="-9" dirty="0">
                <a:latin typeface="Trebuchet MS"/>
                <a:cs typeface="Trebuchet MS"/>
              </a:rPr>
              <a:t>Controles do Société Générale antes da </a:t>
            </a:r>
            <a:r>
              <a:rPr sz="1956" dirty="0">
                <a:latin typeface="Trebuchet MS"/>
                <a:cs typeface="Trebuchet MS"/>
              </a:rPr>
              <a:t>fraude </a:t>
            </a:r>
            <a:r>
              <a:rPr sz="1956" spc="-9" dirty="0">
                <a:latin typeface="Trebuchet MS"/>
                <a:cs typeface="Trebuchet MS"/>
              </a:rPr>
              <a:t>falharam, diz </a:t>
            </a:r>
            <a:r>
              <a:rPr sz="1956" spc="-9" dirty="0" err="1">
                <a:latin typeface="Trebuchet MS"/>
                <a:cs typeface="Trebuchet MS"/>
              </a:rPr>
              <a:t>ministra</a:t>
            </a:r>
            <a:r>
              <a:rPr sz="1956" spc="-9" dirty="0">
                <a:latin typeface="Trebuchet MS"/>
                <a:cs typeface="Trebuchet MS"/>
              </a:rPr>
              <a:t> </a:t>
            </a:r>
            <a:r>
              <a:rPr lang="pt-BR" sz="1956" dirty="0">
                <a:latin typeface="Trebuchet MS"/>
                <a:cs typeface="Trebuchet MS"/>
              </a:rPr>
              <a:t>–</a:t>
            </a:r>
            <a:r>
              <a:rPr sz="1956" spc="276" dirty="0">
                <a:latin typeface="Trebuchet MS"/>
                <a:cs typeface="Trebuchet MS"/>
              </a:rPr>
              <a:t> </a:t>
            </a:r>
            <a:r>
              <a:rPr sz="1956" spc="-9" dirty="0" err="1">
                <a:latin typeface="Trebuchet MS"/>
                <a:cs typeface="Trebuchet MS"/>
              </a:rPr>
              <a:t>Folha</a:t>
            </a:r>
            <a:r>
              <a:rPr lang="pt-BR" sz="1956" dirty="0">
                <a:latin typeface="Trebuchet MS"/>
                <a:cs typeface="Trebuchet MS"/>
              </a:rPr>
              <a:t> </a:t>
            </a:r>
            <a:r>
              <a:rPr sz="1956" spc="-9" dirty="0">
                <a:latin typeface="Trebuchet MS"/>
                <a:cs typeface="Trebuchet MS"/>
              </a:rPr>
              <a:t>Online </a:t>
            </a:r>
            <a:r>
              <a:rPr sz="1956" dirty="0">
                <a:latin typeface="Trebuchet MS"/>
                <a:cs typeface="Trebuchet MS"/>
              </a:rPr>
              <a:t>-</a:t>
            </a:r>
            <a:r>
              <a:rPr sz="1956" spc="-18" dirty="0">
                <a:latin typeface="Trebuchet MS"/>
                <a:cs typeface="Trebuchet MS"/>
              </a:rPr>
              <a:t> </a:t>
            </a:r>
            <a:r>
              <a:rPr sz="1956" spc="-9" dirty="0">
                <a:latin typeface="Trebuchet MS"/>
                <a:cs typeface="Trebuchet MS"/>
              </a:rPr>
              <a:t>02/2008</a:t>
            </a:r>
            <a:endParaRPr sz="1956" dirty="0">
              <a:latin typeface="Trebuchet MS"/>
              <a:cs typeface="Trebuchet MS"/>
            </a:endParaRPr>
          </a:p>
          <a:p>
            <a:pPr marL="364350" indent="-342900">
              <a:spcBef>
                <a:spcPts val="533"/>
              </a:spcBef>
              <a:buClr>
                <a:schemeClr val="accent2"/>
              </a:buClr>
              <a:buFont typeface="Wingdings" panose="05000000000000000000" pitchFamily="2" charset="2"/>
              <a:buChar char="§"/>
              <a:tabLst>
                <a:tab pos="215620" algn="l"/>
              </a:tabLst>
            </a:pPr>
            <a:r>
              <a:rPr sz="1956" spc="-9" dirty="0">
                <a:latin typeface="Trebuchet MS"/>
                <a:cs typeface="Trebuchet MS"/>
              </a:rPr>
              <a:t>Derivativos </a:t>
            </a:r>
            <a:r>
              <a:rPr sz="1956" dirty="0">
                <a:latin typeface="Trebuchet MS"/>
                <a:cs typeface="Trebuchet MS"/>
              </a:rPr>
              <a:t>levam </a:t>
            </a:r>
            <a:r>
              <a:rPr sz="1956" spc="-9" dirty="0">
                <a:latin typeface="Trebuchet MS"/>
                <a:cs typeface="Trebuchet MS"/>
              </a:rPr>
              <a:t>Sadia </a:t>
            </a:r>
            <a:r>
              <a:rPr sz="1956" dirty="0">
                <a:latin typeface="Trebuchet MS"/>
                <a:cs typeface="Trebuchet MS"/>
              </a:rPr>
              <a:t>e Aracruz a </a:t>
            </a:r>
            <a:r>
              <a:rPr sz="1956" spc="-9" dirty="0">
                <a:latin typeface="Trebuchet MS"/>
                <a:cs typeface="Trebuchet MS"/>
              </a:rPr>
              <a:t>prejuízos bilionários </a:t>
            </a:r>
            <a:r>
              <a:rPr sz="1956" dirty="0">
                <a:latin typeface="Trebuchet MS"/>
                <a:cs typeface="Trebuchet MS"/>
              </a:rPr>
              <a:t>em</a:t>
            </a:r>
            <a:r>
              <a:rPr sz="1956" spc="-44" dirty="0">
                <a:latin typeface="Trebuchet MS"/>
                <a:cs typeface="Trebuchet MS"/>
              </a:rPr>
              <a:t> </a:t>
            </a:r>
            <a:r>
              <a:rPr sz="1956" spc="-9" dirty="0">
                <a:latin typeface="Trebuchet MS"/>
                <a:cs typeface="Trebuchet MS"/>
              </a:rPr>
              <a:t>2008</a:t>
            </a:r>
            <a:endParaRPr sz="1956" dirty="0">
              <a:latin typeface="Trebuchet MS"/>
              <a:cs typeface="Trebuchet MS"/>
            </a:endParaRPr>
          </a:p>
          <a:p>
            <a:pPr marL="364350" indent="-342900">
              <a:spcBef>
                <a:spcPts val="533"/>
              </a:spcBef>
              <a:buClr>
                <a:schemeClr val="accent2"/>
              </a:buClr>
              <a:buFont typeface="Wingdings" panose="05000000000000000000" pitchFamily="2" charset="2"/>
              <a:buChar char="§"/>
              <a:tabLst>
                <a:tab pos="215620" algn="l"/>
              </a:tabLst>
            </a:pPr>
            <a:r>
              <a:rPr sz="1956" dirty="0">
                <a:latin typeface="Trebuchet MS"/>
                <a:cs typeface="Trebuchet MS"/>
              </a:rPr>
              <a:t>Três </a:t>
            </a:r>
            <a:r>
              <a:rPr sz="1956" spc="-9" dirty="0">
                <a:latin typeface="Trebuchet MS"/>
                <a:cs typeface="Trebuchet MS"/>
              </a:rPr>
              <a:t>diretores da empresa indiana de outsourcing </a:t>
            </a:r>
            <a:r>
              <a:rPr sz="1956" dirty="0">
                <a:latin typeface="Trebuchet MS"/>
                <a:cs typeface="Trebuchet MS"/>
              </a:rPr>
              <a:t>em </a:t>
            </a:r>
            <a:r>
              <a:rPr sz="1956" spc="-9" dirty="0">
                <a:latin typeface="Trebuchet MS"/>
                <a:cs typeface="Trebuchet MS"/>
              </a:rPr>
              <a:t>TI Satyam </a:t>
            </a:r>
            <a:r>
              <a:rPr sz="1956" dirty="0" err="1">
                <a:latin typeface="Trebuchet MS"/>
                <a:cs typeface="Trebuchet MS"/>
              </a:rPr>
              <a:t>foram</a:t>
            </a:r>
            <a:r>
              <a:rPr sz="1956" spc="107" dirty="0">
                <a:latin typeface="Trebuchet MS"/>
                <a:cs typeface="Trebuchet MS"/>
              </a:rPr>
              <a:t> </a:t>
            </a:r>
            <a:r>
              <a:rPr sz="1956" spc="-9" dirty="0" err="1">
                <a:latin typeface="Trebuchet MS"/>
                <a:cs typeface="Trebuchet MS"/>
              </a:rPr>
              <a:t>presos</a:t>
            </a:r>
            <a:r>
              <a:rPr lang="pt-BR" sz="1956" dirty="0">
                <a:latin typeface="Trebuchet MS"/>
                <a:cs typeface="Trebuchet MS"/>
              </a:rPr>
              <a:t> </a:t>
            </a:r>
            <a:r>
              <a:rPr sz="1956" spc="-9" dirty="0" err="1">
                <a:latin typeface="Trebuchet MS"/>
                <a:cs typeface="Trebuchet MS"/>
              </a:rPr>
              <a:t>acusados</a:t>
            </a:r>
            <a:r>
              <a:rPr sz="1956" spc="-9" dirty="0">
                <a:latin typeface="Trebuchet MS"/>
                <a:cs typeface="Trebuchet MS"/>
              </a:rPr>
              <a:t> </a:t>
            </a:r>
            <a:r>
              <a:rPr sz="1956" dirty="0">
                <a:latin typeface="Trebuchet MS"/>
                <a:cs typeface="Trebuchet MS"/>
              </a:rPr>
              <a:t>de fraudes </a:t>
            </a:r>
            <a:r>
              <a:rPr sz="1956" spc="-9" dirty="0">
                <a:latin typeface="Trebuchet MS"/>
                <a:cs typeface="Trebuchet MS"/>
              </a:rPr>
              <a:t>bilionárias. </a:t>
            </a:r>
            <a:r>
              <a:rPr sz="1956" dirty="0">
                <a:latin typeface="Trebuchet MS"/>
                <a:cs typeface="Trebuchet MS"/>
              </a:rPr>
              <a:t>-</a:t>
            </a:r>
            <a:r>
              <a:rPr sz="1956" spc="9" dirty="0">
                <a:latin typeface="Trebuchet MS"/>
                <a:cs typeface="Trebuchet MS"/>
              </a:rPr>
              <a:t> </a:t>
            </a:r>
            <a:r>
              <a:rPr sz="1956" spc="-9" dirty="0">
                <a:latin typeface="Trebuchet MS"/>
                <a:cs typeface="Trebuchet MS"/>
              </a:rPr>
              <a:t>2009</a:t>
            </a:r>
            <a:endParaRPr sz="1956" dirty="0">
              <a:latin typeface="Trebuchet MS"/>
              <a:cs typeface="Trebuchet MS"/>
            </a:endParaRPr>
          </a:p>
          <a:p>
            <a:pPr marL="364350" indent="-342900">
              <a:spcBef>
                <a:spcPts val="533"/>
              </a:spcBef>
              <a:buClr>
                <a:schemeClr val="accent2"/>
              </a:buClr>
              <a:buFont typeface="Wingdings" panose="05000000000000000000" pitchFamily="2" charset="2"/>
              <a:buChar char="§"/>
              <a:tabLst>
                <a:tab pos="215620" algn="l"/>
              </a:tabLst>
            </a:pPr>
            <a:r>
              <a:rPr sz="1956" spc="-9" dirty="0">
                <a:latin typeface="Trebuchet MS"/>
                <a:cs typeface="Trebuchet MS"/>
              </a:rPr>
              <a:t>Índia prende </a:t>
            </a:r>
            <a:r>
              <a:rPr sz="1956" dirty="0">
                <a:latin typeface="Trebuchet MS"/>
                <a:cs typeface="Trebuchet MS"/>
              </a:rPr>
              <a:t>2 </a:t>
            </a:r>
            <a:r>
              <a:rPr sz="1956" spc="-9" dirty="0">
                <a:latin typeface="Trebuchet MS"/>
                <a:cs typeface="Trebuchet MS"/>
              </a:rPr>
              <a:t>contadores da PwC por </a:t>
            </a:r>
            <a:r>
              <a:rPr sz="1956" dirty="0">
                <a:latin typeface="Trebuchet MS"/>
                <a:cs typeface="Trebuchet MS"/>
              </a:rPr>
              <a:t>fraude </a:t>
            </a:r>
            <a:r>
              <a:rPr sz="1956" spc="-9" dirty="0">
                <a:latin typeface="Trebuchet MS"/>
                <a:cs typeface="Trebuchet MS"/>
              </a:rPr>
              <a:t>da Satyam </a:t>
            </a:r>
            <a:r>
              <a:rPr sz="1956" dirty="0">
                <a:latin typeface="Trebuchet MS"/>
                <a:cs typeface="Trebuchet MS"/>
              </a:rPr>
              <a:t>–</a:t>
            </a:r>
            <a:r>
              <a:rPr sz="1956" spc="36" dirty="0">
                <a:latin typeface="Trebuchet MS"/>
                <a:cs typeface="Trebuchet MS"/>
              </a:rPr>
              <a:t> </a:t>
            </a:r>
            <a:r>
              <a:rPr sz="1956" spc="-9" dirty="0">
                <a:latin typeface="Trebuchet MS"/>
                <a:cs typeface="Trebuchet MS"/>
              </a:rPr>
              <a:t>01/2009</a:t>
            </a:r>
            <a:endParaRPr sz="1956" dirty="0">
              <a:latin typeface="Trebuchet MS"/>
              <a:cs typeface="Trebuchet MS"/>
            </a:endParaRPr>
          </a:p>
          <a:p>
            <a:pPr marL="364350" indent="-342900">
              <a:spcBef>
                <a:spcPts val="533"/>
              </a:spcBef>
              <a:buClr>
                <a:schemeClr val="accent2"/>
              </a:buClr>
              <a:buFont typeface="Wingdings" panose="05000000000000000000" pitchFamily="2" charset="2"/>
              <a:buChar char="§"/>
              <a:tabLst>
                <a:tab pos="215620" algn="l"/>
              </a:tabLst>
            </a:pPr>
            <a:r>
              <a:rPr sz="1956" spc="-9" dirty="0">
                <a:latin typeface="Trebuchet MS"/>
                <a:cs typeface="Trebuchet MS"/>
              </a:rPr>
              <a:t>Banco PanAmericano </a:t>
            </a:r>
            <a:r>
              <a:rPr sz="1956" dirty="0">
                <a:latin typeface="Trebuchet MS"/>
                <a:cs typeface="Trebuchet MS"/>
              </a:rPr>
              <a:t>– </a:t>
            </a:r>
            <a:r>
              <a:rPr sz="1956" spc="-9" dirty="0">
                <a:latin typeface="Trebuchet MS"/>
                <a:cs typeface="Trebuchet MS"/>
              </a:rPr>
              <a:t>Fraude de </a:t>
            </a:r>
            <a:r>
              <a:rPr sz="1956" dirty="0">
                <a:latin typeface="Trebuchet MS"/>
                <a:cs typeface="Trebuchet MS"/>
              </a:rPr>
              <a:t>R$ 5 </a:t>
            </a:r>
            <a:r>
              <a:rPr sz="1956" spc="-9" dirty="0">
                <a:latin typeface="Trebuchet MS"/>
                <a:cs typeface="Trebuchet MS"/>
              </a:rPr>
              <a:t>Bilhões </a:t>
            </a:r>
            <a:r>
              <a:rPr sz="1956" dirty="0">
                <a:latin typeface="Trebuchet MS"/>
                <a:cs typeface="Trebuchet MS"/>
              </a:rPr>
              <a:t>–</a:t>
            </a:r>
            <a:r>
              <a:rPr sz="1956" spc="27" dirty="0">
                <a:latin typeface="Trebuchet MS"/>
                <a:cs typeface="Trebuchet MS"/>
              </a:rPr>
              <a:t> </a:t>
            </a:r>
            <a:r>
              <a:rPr sz="1956" spc="-9" dirty="0">
                <a:latin typeface="Trebuchet MS"/>
                <a:cs typeface="Trebuchet MS"/>
              </a:rPr>
              <a:t>2010</a:t>
            </a:r>
            <a:endParaRPr sz="1956" dirty="0">
              <a:latin typeface="Trebuchet MS"/>
              <a:cs typeface="Trebuchet MS"/>
            </a:endParaRPr>
          </a:p>
          <a:p>
            <a:pPr marL="364350" indent="-342900">
              <a:spcBef>
                <a:spcPts val="533"/>
              </a:spcBef>
              <a:buClr>
                <a:schemeClr val="accent2"/>
              </a:buClr>
              <a:buFont typeface="Wingdings" panose="05000000000000000000" pitchFamily="2" charset="2"/>
              <a:buChar char="§"/>
              <a:tabLst>
                <a:tab pos="215620" algn="l"/>
              </a:tabLst>
            </a:pPr>
            <a:r>
              <a:rPr sz="1956" dirty="0">
                <a:latin typeface="Trebuchet MS"/>
                <a:cs typeface="Trebuchet MS"/>
              </a:rPr>
              <a:t>Banco </a:t>
            </a:r>
            <a:r>
              <a:rPr sz="1956" spc="-9" dirty="0">
                <a:latin typeface="Trebuchet MS"/>
                <a:cs typeface="Trebuchet MS"/>
              </a:rPr>
              <a:t>Cruzeiro </a:t>
            </a:r>
            <a:r>
              <a:rPr sz="1956" dirty="0">
                <a:latin typeface="Trebuchet MS"/>
                <a:cs typeface="Trebuchet MS"/>
              </a:rPr>
              <a:t>do </a:t>
            </a:r>
            <a:r>
              <a:rPr sz="1956" spc="-9" dirty="0">
                <a:latin typeface="Trebuchet MS"/>
                <a:cs typeface="Trebuchet MS"/>
              </a:rPr>
              <a:t>Sul </a:t>
            </a:r>
            <a:r>
              <a:rPr sz="1956" dirty="0">
                <a:latin typeface="Trebuchet MS"/>
                <a:cs typeface="Trebuchet MS"/>
              </a:rPr>
              <a:t>– </a:t>
            </a:r>
            <a:r>
              <a:rPr sz="1956" spc="-9" dirty="0">
                <a:latin typeface="Trebuchet MS"/>
                <a:cs typeface="Trebuchet MS"/>
              </a:rPr>
              <a:t>Fraudes contábeis </a:t>
            </a:r>
            <a:r>
              <a:rPr sz="1956" dirty="0">
                <a:latin typeface="Trebuchet MS"/>
                <a:cs typeface="Trebuchet MS"/>
              </a:rPr>
              <a:t>e </a:t>
            </a:r>
            <a:r>
              <a:rPr sz="1956" spc="-9" dirty="0">
                <a:latin typeface="Trebuchet MS"/>
                <a:cs typeface="Trebuchet MS"/>
              </a:rPr>
              <a:t>gestão fraudulenta </a:t>
            </a:r>
            <a:r>
              <a:rPr sz="1956" dirty="0">
                <a:latin typeface="Trebuchet MS"/>
                <a:cs typeface="Trebuchet MS"/>
              </a:rPr>
              <a:t>-</a:t>
            </a:r>
            <a:r>
              <a:rPr sz="1956" spc="98" dirty="0">
                <a:latin typeface="Trebuchet MS"/>
                <a:cs typeface="Trebuchet MS"/>
              </a:rPr>
              <a:t> </a:t>
            </a:r>
            <a:r>
              <a:rPr sz="1956" spc="-9" dirty="0">
                <a:latin typeface="Trebuchet MS"/>
                <a:cs typeface="Trebuchet MS"/>
              </a:rPr>
              <a:t>2011</a:t>
            </a:r>
            <a:endParaRPr sz="1956" dirty="0">
              <a:latin typeface="Trebuchet MS"/>
              <a:cs typeface="Trebuchet MS"/>
            </a:endParaRPr>
          </a:p>
        </p:txBody>
      </p:sp>
      <p:sp>
        <p:nvSpPr>
          <p:cNvPr id="3" name="object 3"/>
          <p:cNvSpPr txBox="1">
            <a:spLocks noGrp="1"/>
          </p:cNvSpPr>
          <p:nvPr>
            <p:ph type="title"/>
          </p:nvPr>
        </p:nvSpPr>
        <p:spPr>
          <a:xfrm>
            <a:off x="3283997" y="526162"/>
            <a:ext cx="5207654" cy="351030"/>
          </a:xfrm>
          <a:prstGeom prst="rect">
            <a:avLst/>
          </a:prstGeom>
        </p:spPr>
        <p:txBody>
          <a:bodyPr vert="horz" wrap="square" lIns="0" tIns="22578" rIns="0" bIns="0" rtlCol="0">
            <a:spAutoFit/>
          </a:bodyPr>
          <a:lstStyle/>
          <a:p>
            <a:pPr marL="22578">
              <a:spcBef>
                <a:spcPts val="178"/>
              </a:spcBef>
            </a:pPr>
            <a:r>
              <a:rPr sz="2133" dirty="0">
                <a:solidFill>
                  <a:schemeClr val="accent2"/>
                </a:solidFill>
                <a:latin typeface="Arial"/>
                <a:cs typeface="Arial"/>
              </a:rPr>
              <a:t>Gestão </a:t>
            </a:r>
            <a:r>
              <a:rPr sz="2133" spc="-9" dirty="0">
                <a:solidFill>
                  <a:schemeClr val="accent2"/>
                </a:solidFill>
                <a:latin typeface="Arial"/>
                <a:cs typeface="Arial"/>
              </a:rPr>
              <a:t>de Riscos: Prevenir </a:t>
            </a:r>
            <a:r>
              <a:rPr sz="2133" dirty="0">
                <a:solidFill>
                  <a:schemeClr val="accent2"/>
                </a:solidFill>
                <a:latin typeface="Arial"/>
                <a:cs typeface="Arial"/>
              </a:rPr>
              <a:t>ou</a:t>
            </a:r>
            <a:r>
              <a:rPr sz="2133" spc="-18" dirty="0">
                <a:solidFill>
                  <a:schemeClr val="accent2"/>
                </a:solidFill>
                <a:latin typeface="Arial"/>
                <a:cs typeface="Arial"/>
              </a:rPr>
              <a:t> </a:t>
            </a:r>
            <a:r>
              <a:rPr sz="2133" spc="-9" dirty="0">
                <a:solidFill>
                  <a:schemeClr val="accent2"/>
                </a:solidFill>
                <a:latin typeface="Arial"/>
                <a:cs typeface="Arial"/>
              </a:rPr>
              <a:t>Corrigir?</a:t>
            </a:r>
            <a:endParaRPr sz="2133" dirty="0">
              <a:solidFill>
                <a:schemeClr val="accent2"/>
              </a:solidFill>
              <a:latin typeface="Arial"/>
              <a:cs typeface="Arial"/>
            </a:endParaRPr>
          </a:p>
        </p:txBody>
      </p:sp>
      <p:sp>
        <p:nvSpPr>
          <p:cNvPr id="4" name="object 4"/>
          <p:cNvSpPr/>
          <p:nvPr/>
        </p:nvSpPr>
        <p:spPr>
          <a:xfrm>
            <a:off x="153774" y="1134000"/>
            <a:ext cx="592044" cy="4627621"/>
          </a:xfrm>
          <a:prstGeom prst="rect">
            <a:avLst/>
          </a:prstGeom>
          <a:solidFill>
            <a:schemeClr val="accent2"/>
          </a:solidFill>
        </p:spPr>
        <p:txBody>
          <a:bodyPr wrap="square" lIns="0" tIns="0" rIns="0" bIns="0" rtlCol="0"/>
          <a:lstStyle/>
          <a:p>
            <a:endParaRPr sz="3200"/>
          </a:p>
        </p:txBody>
      </p:sp>
      <p:sp>
        <p:nvSpPr>
          <p:cNvPr id="5" name="object 5"/>
          <p:cNvSpPr txBox="1"/>
          <p:nvPr/>
        </p:nvSpPr>
        <p:spPr>
          <a:xfrm>
            <a:off x="267370" y="1625382"/>
            <a:ext cx="300980" cy="3665565"/>
          </a:xfrm>
          <a:prstGeom prst="rect">
            <a:avLst/>
          </a:prstGeom>
        </p:spPr>
        <p:txBody>
          <a:bodyPr vert="vert270" wrap="square" lIns="0" tIns="7902" rIns="0" bIns="0" rtlCol="0">
            <a:spAutoFit/>
          </a:bodyPr>
          <a:lstStyle/>
          <a:p>
            <a:pPr marL="22578">
              <a:spcBef>
                <a:spcPts val="62"/>
              </a:spcBef>
            </a:pPr>
            <a:r>
              <a:rPr sz="1956" spc="-9" dirty="0">
                <a:solidFill>
                  <a:schemeClr val="bg1"/>
                </a:solidFill>
                <a:latin typeface="Trebuchet MS"/>
                <a:cs typeface="Trebuchet MS"/>
              </a:rPr>
              <a:t>Compliance </a:t>
            </a:r>
            <a:r>
              <a:rPr sz="1956" dirty="0">
                <a:solidFill>
                  <a:schemeClr val="bg1"/>
                </a:solidFill>
                <a:latin typeface="Trebuchet MS"/>
                <a:cs typeface="Trebuchet MS"/>
              </a:rPr>
              <a:t>e </a:t>
            </a:r>
            <a:r>
              <a:rPr sz="1956" spc="-9" dirty="0">
                <a:solidFill>
                  <a:schemeClr val="bg1"/>
                </a:solidFill>
                <a:latin typeface="Trebuchet MS"/>
                <a:cs typeface="Trebuchet MS"/>
              </a:rPr>
              <a:t>Controles</a:t>
            </a:r>
            <a:r>
              <a:rPr sz="1956" spc="-18" dirty="0">
                <a:solidFill>
                  <a:schemeClr val="bg1"/>
                </a:solidFill>
                <a:latin typeface="Trebuchet MS"/>
                <a:cs typeface="Trebuchet MS"/>
              </a:rPr>
              <a:t> </a:t>
            </a:r>
            <a:r>
              <a:rPr sz="1956" spc="-9" dirty="0">
                <a:solidFill>
                  <a:schemeClr val="bg1"/>
                </a:solidFill>
                <a:latin typeface="Trebuchet MS"/>
                <a:cs typeface="Trebuchet MS"/>
              </a:rPr>
              <a:t>Internos</a:t>
            </a:r>
            <a:endParaRPr sz="1956" dirty="0">
              <a:solidFill>
                <a:schemeClr val="bg1"/>
              </a:solidFill>
              <a:latin typeface="Trebuchet MS"/>
              <a:cs typeface="Trebuchet M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0"/>
            <a:ext cx="10241456" cy="5765800"/>
          </a:xfrm>
          <a:prstGeom prst="rect">
            <a:avLst/>
          </a:prstGeom>
          <a:blipFill>
            <a:blip r:embed="rId2" cstate="print"/>
            <a:stretch>
              <a:fillRect/>
            </a:stretch>
          </a:blipFill>
        </p:spPr>
        <p:txBody>
          <a:bodyPr wrap="square" lIns="0" tIns="0" rIns="0" bIns="0" rtlCol="0"/>
          <a:lstStyle/>
          <a:p>
            <a:endParaRPr sz="3200"/>
          </a:p>
        </p:txBody>
      </p:sp>
      <p:sp>
        <p:nvSpPr>
          <p:cNvPr id="4" name="object 4"/>
          <p:cNvSpPr/>
          <p:nvPr/>
        </p:nvSpPr>
        <p:spPr>
          <a:xfrm>
            <a:off x="4783874" y="2730500"/>
            <a:ext cx="5249424" cy="2816626"/>
          </a:xfrm>
          <a:custGeom>
            <a:avLst/>
            <a:gdLst/>
            <a:ahLst/>
            <a:cxnLst/>
            <a:rect l="l" t="t" r="r" b="b"/>
            <a:pathLst>
              <a:path w="2952750" h="1584325">
                <a:moveTo>
                  <a:pt x="2688335" y="0"/>
                </a:moveTo>
                <a:lnTo>
                  <a:pt x="0" y="0"/>
                </a:lnTo>
                <a:lnTo>
                  <a:pt x="0" y="1584223"/>
                </a:lnTo>
                <a:lnTo>
                  <a:pt x="2952369" y="1584223"/>
                </a:lnTo>
                <a:lnTo>
                  <a:pt x="2952369" y="264032"/>
                </a:lnTo>
                <a:lnTo>
                  <a:pt x="2688335" y="0"/>
                </a:lnTo>
                <a:close/>
              </a:path>
            </a:pathLst>
          </a:custGeom>
          <a:solidFill>
            <a:srgbClr val="FFFFFF"/>
          </a:solidFill>
        </p:spPr>
        <p:txBody>
          <a:bodyPr wrap="square" lIns="0" tIns="0" rIns="0" bIns="0" rtlCol="0"/>
          <a:lstStyle/>
          <a:p>
            <a:endParaRPr sz="3200"/>
          </a:p>
        </p:txBody>
      </p:sp>
      <p:sp>
        <p:nvSpPr>
          <p:cNvPr id="5" name="object 5"/>
          <p:cNvSpPr/>
          <p:nvPr/>
        </p:nvSpPr>
        <p:spPr>
          <a:xfrm>
            <a:off x="4591844" y="2730546"/>
            <a:ext cx="0" cy="2816626"/>
          </a:xfrm>
          <a:custGeom>
            <a:avLst/>
            <a:gdLst/>
            <a:ahLst/>
            <a:cxnLst/>
            <a:rect l="l" t="t" r="r" b="b"/>
            <a:pathLst>
              <a:path h="1584325">
                <a:moveTo>
                  <a:pt x="0" y="0"/>
                </a:moveTo>
                <a:lnTo>
                  <a:pt x="0" y="1584197"/>
                </a:lnTo>
              </a:path>
            </a:pathLst>
          </a:custGeom>
          <a:ln w="72007">
            <a:solidFill>
              <a:schemeClr val="accent2"/>
            </a:solidFill>
          </a:ln>
        </p:spPr>
        <p:txBody>
          <a:bodyPr wrap="square" lIns="0" tIns="0" rIns="0" bIns="0" rtlCol="0"/>
          <a:lstStyle/>
          <a:p>
            <a:endParaRPr sz="3200"/>
          </a:p>
        </p:txBody>
      </p:sp>
      <p:sp>
        <p:nvSpPr>
          <p:cNvPr id="6" name="object 6"/>
          <p:cNvSpPr txBox="1">
            <a:spLocks noGrp="1"/>
          </p:cNvSpPr>
          <p:nvPr>
            <p:ph type="title"/>
          </p:nvPr>
        </p:nvSpPr>
        <p:spPr>
          <a:xfrm>
            <a:off x="5293317" y="3689109"/>
            <a:ext cx="4230537" cy="899407"/>
          </a:xfrm>
          <a:prstGeom prst="rect">
            <a:avLst/>
          </a:prstGeom>
        </p:spPr>
        <p:txBody>
          <a:bodyPr vert="horz" wrap="square" lIns="0" tIns="23707" rIns="0" bIns="0" rtlCol="0">
            <a:spAutoFit/>
          </a:bodyPr>
          <a:lstStyle/>
          <a:p>
            <a:pPr marL="721369">
              <a:spcBef>
                <a:spcPts val="187"/>
              </a:spcBef>
            </a:pPr>
            <a:r>
              <a:rPr spc="-53" dirty="0">
                <a:solidFill>
                  <a:schemeClr val="accent2"/>
                </a:solidFill>
              </a:rPr>
              <a:t>Parte</a:t>
            </a:r>
            <a:r>
              <a:rPr spc="-178" dirty="0">
                <a:solidFill>
                  <a:schemeClr val="accent2"/>
                </a:solidFill>
              </a:rPr>
              <a:t> </a:t>
            </a:r>
            <a:r>
              <a:rPr dirty="0">
                <a:solidFill>
                  <a:schemeClr val="accent2"/>
                </a:solidFill>
              </a:rPr>
              <a:t>3</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65099" y="1321111"/>
            <a:ext cx="6734933" cy="1117201"/>
          </a:xfrm>
          <a:prstGeom prst="rect">
            <a:avLst/>
          </a:prstGeom>
        </p:spPr>
        <p:txBody>
          <a:bodyPr vert="horz" wrap="square" lIns="0" tIns="22578" rIns="0" bIns="0" rtlCol="0">
            <a:spAutoFit/>
          </a:bodyPr>
          <a:lstStyle/>
          <a:p>
            <a:pPr marL="22578">
              <a:spcBef>
                <a:spcPts val="178"/>
              </a:spcBef>
            </a:pPr>
            <a:r>
              <a:rPr sz="3556" spc="-9" dirty="0"/>
              <a:t>SCI </a:t>
            </a:r>
            <a:r>
              <a:rPr sz="3556" dirty="0"/>
              <a:t>– </a:t>
            </a:r>
            <a:r>
              <a:rPr sz="3556" spc="-9" dirty="0"/>
              <a:t>Sistemas </a:t>
            </a:r>
            <a:r>
              <a:rPr sz="3556" dirty="0"/>
              <a:t>de</a:t>
            </a:r>
            <a:r>
              <a:rPr sz="3556" spc="-71" dirty="0"/>
              <a:t> </a:t>
            </a:r>
            <a:r>
              <a:rPr sz="3556" spc="-9" dirty="0"/>
              <a:t>Controles</a:t>
            </a:r>
            <a:endParaRPr sz="3556" dirty="0"/>
          </a:p>
          <a:p>
            <a:pPr marL="22578">
              <a:spcBef>
                <a:spcPts val="9"/>
              </a:spcBef>
            </a:pPr>
            <a:r>
              <a:rPr sz="3556" spc="-9" dirty="0" err="1"/>
              <a:t>Internos</a:t>
            </a:r>
            <a:r>
              <a:rPr lang="pt-BR" sz="3556" spc="-9" dirty="0"/>
              <a:t> – </a:t>
            </a:r>
            <a:r>
              <a:rPr sz="3556" dirty="0"/>
              <a:t>é composto</a:t>
            </a:r>
            <a:r>
              <a:rPr sz="3556" spc="-142" dirty="0"/>
              <a:t> </a:t>
            </a:r>
            <a:r>
              <a:rPr sz="3556" dirty="0"/>
              <a:t>por:</a:t>
            </a:r>
          </a:p>
        </p:txBody>
      </p:sp>
      <p:sp>
        <p:nvSpPr>
          <p:cNvPr id="3" name="object 3"/>
          <p:cNvSpPr txBox="1"/>
          <p:nvPr/>
        </p:nvSpPr>
        <p:spPr>
          <a:xfrm>
            <a:off x="3089371" y="2882232"/>
            <a:ext cx="2937419" cy="1772394"/>
          </a:xfrm>
          <a:prstGeom prst="rect">
            <a:avLst/>
          </a:prstGeom>
        </p:spPr>
        <p:txBody>
          <a:bodyPr vert="horz" wrap="square" lIns="0" tIns="21449" rIns="0" bIns="0" rtlCol="0">
            <a:spAutoFit/>
          </a:bodyPr>
          <a:lstStyle/>
          <a:p>
            <a:pPr marL="406405" indent="-384956">
              <a:spcBef>
                <a:spcPts val="169"/>
              </a:spcBef>
              <a:buClr>
                <a:schemeClr val="accent2"/>
              </a:buClr>
              <a:buFont typeface="Wingdings"/>
              <a:buChar char=""/>
              <a:tabLst>
                <a:tab pos="407534" algn="l"/>
              </a:tabLst>
            </a:pPr>
            <a:r>
              <a:rPr sz="2844" spc="-18" dirty="0" err="1">
                <a:latin typeface="Trebuchet MS"/>
                <a:cs typeface="Trebuchet MS"/>
              </a:rPr>
              <a:t>Normas</a:t>
            </a:r>
            <a:r>
              <a:rPr lang="pt-BR" sz="2844" spc="-18" dirty="0">
                <a:latin typeface="Trebuchet MS"/>
                <a:cs typeface="Trebuchet MS"/>
              </a:rPr>
              <a:t>;</a:t>
            </a:r>
            <a:endParaRPr sz="2844" dirty="0">
              <a:latin typeface="Trebuchet MS"/>
              <a:cs typeface="Trebuchet MS"/>
            </a:endParaRPr>
          </a:p>
          <a:p>
            <a:pPr marL="406405" indent="-384956">
              <a:spcBef>
                <a:spcPts val="9"/>
              </a:spcBef>
              <a:buClr>
                <a:schemeClr val="accent2"/>
              </a:buClr>
              <a:buFont typeface="Wingdings"/>
              <a:buChar char=""/>
              <a:tabLst>
                <a:tab pos="407534" algn="l"/>
              </a:tabLst>
            </a:pPr>
            <a:r>
              <a:rPr sz="2844" spc="-18" dirty="0" err="1">
                <a:latin typeface="Trebuchet MS"/>
                <a:cs typeface="Trebuchet MS"/>
              </a:rPr>
              <a:t>Procedimentos</a:t>
            </a:r>
            <a:r>
              <a:rPr lang="pt-BR" sz="2844" spc="-18" dirty="0">
                <a:latin typeface="Trebuchet MS"/>
                <a:cs typeface="Trebuchet MS"/>
              </a:rPr>
              <a:t>;</a:t>
            </a:r>
            <a:endParaRPr sz="2844" dirty="0">
              <a:latin typeface="Trebuchet MS"/>
              <a:cs typeface="Trebuchet MS"/>
            </a:endParaRPr>
          </a:p>
          <a:p>
            <a:pPr marL="406405" indent="-384956">
              <a:buClr>
                <a:schemeClr val="accent2"/>
              </a:buClr>
              <a:buFont typeface="Wingdings"/>
              <a:buChar char=""/>
              <a:tabLst>
                <a:tab pos="407534" algn="l"/>
              </a:tabLst>
            </a:pPr>
            <a:r>
              <a:rPr sz="2844" spc="-9" dirty="0" err="1">
                <a:latin typeface="Trebuchet MS"/>
                <a:cs typeface="Trebuchet MS"/>
              </a:rPr>
              <a:t>Sistemas</a:t>
            </a:r>
            <a:r>
              <a:rPr sz="2844" spc="-9" dirty="0">
                <a:latin typeface="Trebuchet MS"/>
                <a:cs typeface="Trebuchet MS"/>
              </a:rPr>
              <a:t>;</a:t>
            </a:r>
            <a:endParaRPr sz="2844" dirty="0">
              <a:latin typeface="Trebuchet MS"/>
              <a:cs typeface="Trebuchet MS"/>
            </a:endParaRPr>
          </a:p>
          <a:p>
            <a:pPr marL="406405" indent="-384956">
              <a:buClr>
                <a:schemeClr val="accent2"/>
              </a:buClr>
              <a:buFont typeface="Wingdings"/>
              <a:buChar char=""/>
              <a:tabLst>
                <a:tab pos="407534" algn="l"/>
              </a:tabLst>
            </a:pPr>
            <a:r>
              <a:rPr sz="2844" spc="-27" dirty="0">
                <a:latin typeface="Trebuchet MS"/>
                <a:cs typeface="Trebuchet MS"/>
              </a:rPr>
              <a:t>Pessoas.</a:t>
            </a:r>
            <a:endParaRPr sz="2844" dirty="0">
              <a:latin typeface="Trebuchet MS"/>
              <a:cs typeface="Trebuchet MS"/>
            </a:endParaRPr>
          </a:p>
        </p:txBody>
      </p:sp>
      <p:sp>
        <p:nvSpPr>
          <p:cNvPr id="4" name="object 4"/>
          <p:cNvSpPr/>
          <p:nvPr/>
        </p:nvSpPr>
        <p:spPr>
          <a:xfrm>
            <a:off x="384393" y="1134000"/>
            <a:ext cx="2176286" cy="4627621"/>
          </a:xfrm>
          <a:prstGeom prst="rect">
            <a:avLst/>
          </a:prstGeom>
          <a:blipFill>
            <a:blip r:embed="rId2" cstate="print"/>
            <a:stretch>
              <a:fillRect/>
            </a:stretch>
          </a:blipFill>
        </p:spPr>
        <p:txBody>
          <a:bodyPr wrap="square" lIns="0" tIns="0" rIns="0" bIns="0" rtlCol="0"/>
          <a:lstStyle/>
          <a:p>
            <a:endParaRPr sz="3200"/>
          </a:p>
        </p:txBody>
      </p:sp>
      <p:sp>
        <p:nvSpPr>
          <p:cNvPr id="5" name="object 5"/>
          <p:cNvSpPr/>
          <p:nvPr/>
        </p:nvSpPr>
        <p:spPr>
          <a:xfrm>
            <a:off x="153774" y="1134000"/>
            <a:ext cx="592044" cy="4627621"/>
          </a:xfrm>
          <a:prstGeom prst="rect">
            <a:avLst/>
          </a:prstGeom>
          <a:solidFill>
            <a:schemeClr val="accent2"/>
          </a:solidFill>
        </p:spPr>
        <p:txBody>
          <a:bodyPr wrap="square" lIns="0" tIns="0" rIns="0" bIns="0" rtlCol="0"/>
          <a:lstStyle/>
          <a:p>
            <a:endParaRPr sz="3200"/>
          </a:p>
        </p:txBody>
      </p:sp>
      <p:sp>
        <p:nvSpPr>
          <p:cNvPr id="6" name="object 6"/>
          <p:cNvSpPr txBox="1"/>
          <p:nvPr/>
        </p:nvSpPr>
        <p:spPr>
          <a:xfrm>
            <a:off x="267370" y="1625382"/>
            <a:ext cx="300980" cy="3665565"/>
          </a:xfrm>
          <a:prstGeom prst="rect">
            <a:avLst/>
          </a:prstGeom>
        </p:spPr>
        <p:txBody>
          <a:bodyPr vert="vert270" wrap="square" lIns="0" tIns="7902" rIns="0" bIns="0" rtlCol="0">
            <a:spAutoFit/>
          </a:bodyPr>
          <a:lstStyle/>
          <a:p>
            <a:pPr marL="22578">
              <a:spcBef>
                <a:spcPts val="62"/>
              </a:spcBef>
            </a:pPr>
            <a:r>
              <a:rPr sz="1956" spc="-9" dirty="0">
                <a:solidFill>
                  <a:schemeClr val="bg1"/>
                </a:solidFill>
                <a:latin typeface="Trebuchet MS"/>
                <a:cs typeface="Trebuchet MS"/>
              </a:rPr>
              <a:t>Compliance </a:t>
            </a:r>
            <a:r>
              <a:rPr sz="1956" dirty="0">
                <a:solidFill>
                  <a:schemeClr val="bg1"/>
                </a:solidFill>
                <a:latin typeface="Trebuchet MS"/>
                <a:cs typeface="Trebuchet MS"/>
              </a:rPr>
              <a:t>e </a:t>
            </a:r>
            <a:r>
              <a:rPr sz="1956" spc="-9" dirty="0">
                <a:solidFill>
                  <a:schemeClr val="bg1"/>
                </a:solidFill>
                <a:latin typeface="Trebuchet MS"/>
                <a:cs typeface="Trebuchet MS"/>
              </a:rPr>
              <a:t>Controles</a:t>
            </a:r>
            <a:r>
              <a:rPr sz="1956" spc="-18" dirty="0">
                <a:solidFill>
                  <a:schemeClr val="bg1"/>
                </a:solidFill>
                <a:latin typeface="Trebuchet MS"/>
                <a:cs typeface="Trebuchet MS"/>
              </a:rPr>
              <a:t> </a:t>
            </a:r>
            <a:r>
              <a:rPr sz="1956" spc="-9" dirty="0">
                <a:solidFill>
                  <a:schemeClr val="bg1"/>
                </a:solidFill>
                <a:latin typeface="Trebuchet MS"/>
                <a:cs typeface="Trebuchet MS"/>
              </a:rPr>
              <a:t>Internos</a:t>
            </a:r>
            <a:endParaRPr sz="1956" dirty="0">
              <a:solidFill>
                <a:schemeClr val="bg1"/>
              </a:solidFill>
              <a:latin typeface="Trebuchet MS"/>
              <a:cs typeface="Trebuchet MS"/>
            </a:endParaRPr>
          </a:p>
        </p:txBody>
      </p:sp>
      <p:sp>
        <p:nvSpPr>
          <p:cNvPr id="7" name="object 7"/>
          <p:cNvSpPr txBox="1"/>
          <p:nvPr/>
        </p:nvSpPr>
        <p:spPr>
          <a:xfrm>
            <a:off x="3089371" y="526162"/>
            <a:ext cx="5725823" cy="351030"/>
          </a:xfrm>
          <a:prstGeom prst="rect">
            <a:avLst/>
          </a:prstGeom>
        </p:spPr>
        <p:txBody>
          <a:bodyPr vert="horz" wrap="square" lIns="0" tIns="22578" rIns="0" bIns="0" rtlCol="0">
            <a:spAutoFit/>
          </a:bodyPr>
          <a:lstStyle/>
          <a:p>
            <a:pPr marL="22578">
              <a:spcBef>
                <a:spcPts val="178"/>
              </a:spcBef>
            </a:pPr>
            <a:r>
              <a:rPr sz="2133" b="1" spc="-9" dirty="0">
                <a:solidFill>
                  <a:schemeClr val="accent2"/>
                </a:solidFill>
                <a:latin typeface="Arial"/>
                <a:cs typeface="Arial"/>
              </a:rPr>
              <a:t>Controles Internos e Cultura</a:t>
            </a:r>
            <a:r>
              <a:rPr sz="2133" b="1" spc="133" dirty="0">
                <a:solidFill>
                  <a:schemeClr val="accent2"/>
                </a:solidFill>
                <a:latin typeface="Arial"/>
                <a:cs typeface="Arial"/>
              </a:rPr>
              <a:t> </a:t>
            </a:r>
            <a:r>
              <a:rPr sz="2133" b="1" spc="-9" dirty="0">
                <a:solidFill>
                  <a:schemeClr val="accent2"/>
                </a:solidFill>
                <a:latin typeface="Arial"/>
                <a:cs typeface="Arial"/>
              </a:rPr>
              <a:t>Organizacional</a:t>
            </a:r>
            <a:endParaRPr sz="2133" dirty="0">
              <a:solidFill>
                <a:schemeClr val="accent2"/>
              </a:solidFill>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0FFE96-E660-4BDD-87E5-A278D55FA3E1}"/>
              </a:ext>
            </a:extLst>
          </p:cNvPr>
          <p:cNvSpPr>
            <a:spLocks noGrp="1"/>
          </p:cNvSpPr>
          <p:nvPr>
            <p:ph type="title"/>
          </p:nvPr>
        </p:nvSpPr>
        <p:spPr>
          <a:xfrm>
            <a:off x="1378809" y="0"/>
            <a:ext cx="7492871" cy="1077084"/>
          </a:xfrm>
        </p:spPr>
        <p:txBody>
          <a:bodyPr rtlCol="0">
            <a:normAutofit/>
          </a:bodyPr>
          <a:lstStyle/>
          <a:p>
            <a:pPr>
              <a:defRPr/>
            </a:pPr>
            <a:r>
              <a:rPr lang="pt-BR" dirty="0">
                <a:solidFill>
                  <a:schemeClr val="accent2">
                    <a:lumMod val="75000"/>
                  </a:schemeClr>
                </a:solidFill>
                <a:latin typeface="Trebuchet MS" panose="020B0603020202020204" pitchFamily="34" charset="0"/>
              </a:rPr>
              <a:t>Wilson Vespasiano Junior</a:t>
            </a:r>
            <a:endParaRPr lang="pt-BR" sz="1850" dirty="0">
              <a:solidFill>
                <a:schemeClr val="tx1">
                  <a:lumMod val="75000"/>
                  <a:lumOff val="25000"/>
                </a:schemeClr>
              </a:solidFill>
              <a:latin typeface="Trebuchet MS" panose="020B0603020202020204" pitchFamily="34" charset="0"/>
              <a:ea typeface="+mn-ea"/>
              <a:cs typeface="+mn-cs"/>
            </a:endParaRPr>
          </a:p>
        </p:txBody>
      </p:sp>
      <p:sp>
        <p:nvSpPr>
          <p:cNvPr id="20483" name="Espaço Reservado para Conteúdo 2">
            <a:extLst>
              <a:ext uri="{FF2B5EF4-FFF2-40B4-BE49-F238E27FC236}">
                <a16:creationId xmlns:a16="http://schemas.microsoft.com/office/drawing/2014/main" id="{CB4E42D6-E4A1-4504-AF19-BA26B77E4582}"/>
              </a:ext>
            </a:extLst>
          </p:cNvPr>
          <p:cNvSpPr>
            <a:spLocks noGrp="1"/>
          </p:cNvSpPr>
          <p:nvPr>
            <p:ph idx="1"/>
          </p:nvPr>
        </p:nvSpPr>
        <p:spPr>
          <a:xfrm>
            <a:off x="2176945" y="1793804"/>
            <a:ext cx="7495540" cy="3176529"/>
          </a:xfrm>
        </p:spPr>
        <p:txBody>
          <a:bodyPr/>
          <a:lstStyle/>
          <a:p>
            <a:pPr eaLnBrk="1" hangingPunct="1">
              <a:buClr>
                <a:schemeClr val="accent2"/>
              </a:buClr>
              <a:buFont typeface="Wingdings" panose="05000000000000000000" pitchFamily="2" charset="2"/>
              <a:buChar char="§"/>
            </a:pPr>
            <a:r>
              <a:rPr lang="pt-BR" altLang="pt-BR" sz="1513" dirty="0"/>
              <a:t>Consultor e Instrutor de Cursos das seguintes instituições:</a:t>
            </a:r>
          </a:p>
          <a:p>
            <a:pPr eaLnBrk="1" hangingPunct="1">
              <a:buClr>
                <a:schemeClr val="accent2"/>
              </a:buClr>
              <a:buFont typeface="Wingdings" panose="05000000000000000000" pitchFamily="2" charset="2"/>
              <a:buChar char="§"/>
            </a:pPr>
            <a:r>
              <a:rPr lang="pt-BR" altLang="pt-BR" sz="1513" dirty="0"/>
              <a:t>Consultor das Leis de Incentivo ao Esporte (Federal e Estadual - MG)</a:t>
            </a:r>
          </a:p>
          <a:p>
            <a:pPr eaLnBrk="1" hangingPunct="1">
              <a:buClr>
                <a:schemeClr val="accent2"/>
              </a:buClr>
              <a:buFont typeface="Wingdings" panose="05000000000000000000" pitchFamily="2" charset="2"/>
              <a:buChar char="§"/>
            </a:pPr>
            <a:r>
              <a:rPr lang="pt-BR" altLang="pt-BR" sz="1513" dirty="0"/>
              <a:t>Instituto Brasileiro para o Desenvolvimento de Esporte, Educação e Cultura – IBDEEC.</a:t>
            </a:r>
          </a:p>
          <a:p>
            <a:pPr eaLnBrk="1" hangingPunct="1">
              <a:buClr>
                <a:schemeClr val="accent2"/>
              </a:buClr>
              <a:buFont typeface="Wingdings" panose="05000000000000000000" pitchFamily="2" charset="2"/>
              <a:buChar char="§"/>
            </a:pPr>
            <a:r>
              <a:rPr lang="pt-BR" altLang="pt-BR" sz="1513" dirty="0"/>
              <a:t>Confederação Brasileira de Handebol – </a:t>
            </a:r>
            <a:r>
              <a:rPr lang="pt-BR" altLang="pt-BR" sz="1513" dirty="0" err="1"/>
              <a:t>CBHb</a:t>
            </a:r>
            <a:r>
              <a:rPr lang="pt-BR" altLang="pt-BR" sz="1513" dirty="0"/>
              <a:t> / Rede de Academias Alta Energia</a:t>
            </a:r>
          </a:p>
          <a:p>
            <a:pPr eaLnBrk="1" hangingPunct="1">
              <a:buClr>
                <a:schemeClr val="accent2"/>
              </a:buClr>
              <a:buFont typeface="Wingdings" panose="05000000000000000000" pitchFamily="2" charset="2"/>
              <a:buChar char="§"/>
            </a:pPr>
            <a:r>
              <a:rPr lang="pt-BR" altLang="pt-BR" sz="1513" dirty="0"/>
              <a:t>Professor Titular do Curso de Gestão do Futebol Profissional – SC INTERNACIONAL – PORTO ALEGRE</a:t>
            </a:r>
          </a:p>
          <a:p>
            <a:pPr eaLnBrk="1" hangingPunct="1">
              <a:buClr>
                <a:schemeClr val="accent2"/>
              </a:buClr>
              <a:buFont typeface="Wingdings" panose="05000000000000000000" pitchFamily="2" charset="2"/>
              <a:buChar char="§"/>
            </a:pPr>
            <a:r>
              <a:rPr lang="pt-BR" altLang="pt-BR" sz="1513" dirty="0"/>
              <a:t>Professor Convidado de Pós-Graduação da Universidade Gama Filho/Estácio de Sá e UNI-BH</a:t>
            </a:r>
          </a:p>
          <a:p>
            <a:pPr eaLnBrk="1" hangingPunct="1"/>
            <a:endParaRPr lang="pt-BR" altLang="pt-BR" sz="1513"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44402" y="1245640"/>
            <a:ext cx="7234043" cy="1173099"/>
          </a:xfrm>
          <a:prstGeom prst="rect">
            <a:avLst/>
          </a:prstGeom>
        </p:spPr>
        <p:txBody>
          <a:bodyPr vert="horz" wrap="square" lIns="0" tIns="23707" rIns="0" bIns="0" rtlCol="0">
            <a:spAutoFit/>
          </a:bodyPr>
          <a:lstStyle/>
          <a:p>
            <a:pPr marL="22578" marR="9031">
              <a:spcBef>
                <a:spcPts val="187"/>
              </a:spcBef>
            </a:pPr>
            <a:r>
              <a:rPr sz="2489" dirty="0"/>
              <a:t>Este </a:t>
            </a:r>
            <a:r>
              <a:rPr sz="2489" spc="-9" dirty="0"/>
              <a:t>processo </a:t>
            </a:r>
            <a:r>
              <a:rPr sz="2489" dirty="0"/>
              <a:t>é </a:t>
            </a:r>
            <a:r>
              <a:rPr sz="2489" spc="-9" dirty="0"/>
              <a:t>constituído </a:t>
            </a:r>
            <a:r>
              <a:rPr sz="2489" dirty="0"/>
              <a:t>de 5 </a:t>
            </a:r>
            <a:r>
              <a:rPr sz="2489" spc="-9" dirty="0"/>
              <a:t>elementos,  inter-relacionados entre si </a:t>
            </a:r>
            <a:r>
              <a:rPr sz="2489" dirty="0"/>
              <a:t>e </a:t>
            </a:r>
            <a:r>
              <a:rPr sz="2489" spc="-9" dirty="0"/>
              <a:t>presentes </a:t>
            </a:r>
            <a:r>
              <a:rPr sz="2489" dirty="0"/>
              <a:t>em </a:t>
            </a:r>
            <a:r>
              <a:rPr sz="2489" spc="-9" dirty="0"/>
              <a:t>todos  os controles</a:t>
            </a:r>
            <a:r>
              <a:rPr sz="2489" spc="-71" dirty="0"/>
              <a:t> </a:t>
            </a:r>
            <a:r>
              <a:rPr sz="2489" spc="-9" dirty="0"/>
              <a:t>internos.</a:t>
            </a:r>
            <a:endParaRPr sz="2489"/>
          </a:p>
        </p:txBody>
      </p:sp>
      <p:sp>
        <p:nvSpPr>
          <p:cNvPr id="3" name="object 3"/>
          <p:cNvSpPr txBox="1"/>
          <p:nvPr/>
        </p:nvSpPr>
        <p:spPr>
          <a:xfrm>
            <a:off x="2844398" y="2603712"/>
            <a:ext cx="5341994" cy="2915339"/>
          </a:xfrm>
          <a:prstGeom prst="rect">
            <a:avLst/>
          </a:prstGeom>
        </p:spPr>
        <p:txBody>
          <a:bodyPr vert="horz" wrap="square" lIns="0" tIns="184012" rIns="0" bIns="0" rtlCol="0">
            <a:spAutoFit/>
          </a:bodyPr>
          <a:lstStyle/>
          <a:p>
            <a:pPr marL="22578">
              <a:spcBef>
                <a:spcPts val="1449"/>
              </a:spcBef>
            </a:pPr>
            <a:r>
              <a:rPr sz="2489" spc="-9" dirty="0">
                <a:latin typeface="Trebuchet MS"/>
                <a:cs typeface="Trebuchet MS"/>
              </a:rPr>
              <a:t>São</a:t>
            </a:r>
            <a:r>
              <a:rPr sz="2489" spc="9" dirty="0">
                <a:latin typeface="Trebuchet MS"/>
                <a:cs typeface="Trebuchet MS"/>
              </a:rPr>
              <a:t> </a:t>
            </a:r>
            <a:r>
              <a:rPr sz="2489" dirty="0">
                <a:latin typeface="Trebuchet MS"/>
                <a:cs typeface="Trebuchet MS"/>
              </a:rPr>
              <a:t>eles:</a:t>
            </a:r>
          </a:p>
          <a:p>
            <a:pPr marL="818455" indent="-258519">
              <a:spcBef>
                <a:spcPts val="1076"/>
              </a:spcBef>
              <a:buClr>
                <a:schemeClr val="accent2"/>
              </a:buClr>
              <a:buSzPct val="91666"/>
              <a:buAutoNum type="arabicPeriod"/>
              <a:tabLst>
                <a:tab pos="819582" algn="l"/>
              </a:tabLst>
            </a:pPr>
            <a:r>
              <a:rPr sz="2133" dirty="0">
                <a:latin typeface="Trebuchet MS"/>
                <a:cs typeface="Trebuchet MS"/>
              </a:rPr>
              <a:t>Ambiente de</a:t>
            </a:r>
            <a:r>
              <a:rPr sz="2133" spc="-107" dirty="0">
                <a:latin typeface="Trebuchet MS"/>
                <a:cs typeface="Trebuchet MS"/>
              </a:rPr>
              <a:t> </a:t>
            </a:r>
            <a:r>
              <a:rPr sz="2133" spc="-9" dirty="0">
                <a:latin typeface="Trebuchet MS"/>
                <a:cs typeface="Trebuchet MS"/>
              </a:rPr>
              <a:t>Controle</a:t>
            </a:r>
            <a:endParaRPr sz="2133" dirty="0">
              <a:latin typeface="Trebuchet MS"/>
              <a:cs typeface="Trebuchet MS"/>
            </a:endParaRPr>
          </a:p>
          <a:p>
            <a:pPr marL="818455" indent="-258519">
              <a:spcBef>
                <a:spcPts val="1076"/>
              </a:spcBef>
              <a:buClr>
                <a:schemeClr val="accent2"/>
              </a:buClr>
              <a:buSzPct val="91666"/>
              <a:buAutoNum type="arabicPeriod"/>
              <a:tabLst>
                <a:tab pos="819582" algn="l"/>
              </a:tabLst>
            </a:pPr>
            <a:r>
              <a:rPr sz="2133" spc="-18" dirty="0">
                <a:latin typeface="Trebuchet MS"/>
                <a:cs typeface="Trebuchet MS"/>
              </a:rPr>
              <a:t>Avaliação </a:t>
            </a:r>
            <a:r>
              <a:rPr sz="2133" dirty="0">
                <a:latin typeface="Trebuchet MS"/>
                <a:cs typeface="Trebuchet MS"/>
              </a:rPr>
              <a:t>e </a:t>
            </a:r>
            <a:r>
              <a:rPr sz="2133" spc="-9" dirty="0">
                <a:latin typeface="Trebuchet MS"/>
                <a:cs typeface="Trebuchet MS"/>
              </a:rPr>
              <a:t>Gerenciamento </a:t>
            </a:r>
            <a:r>
              <a:rPr sz="2133" dirty="0">
                <a:latin typeface="Trebuchet MS"/>
                <a:cs typeface="Trebuchet MS"/>
              </a:rPr>
              <a:t>de</a:t>
            </a:r>
            <a:r>
              <a:rPr sz="2133" spc="-151" dirty="0">
                <a:latin typeface="Trebuchet MS"/>
                <a:cs typeface="Trebuchet MS"/>
              </a:rPr>
              <a:t> </a:t>
            </a:r>
            <a:r>
              <a:rPr sz="2133" spc="-9" dirty="0">
                <a:latin typeface="Trebuchet MS"/>
                <a:cs typeface="Trebuchet MS"/>
              </a:rPr>
              <a:t>Riscos</a:t>
            </a:r>
            <a:endParaRPr sz="2133" dirty="0">
              <a:latin typeface="Trebuchet MS"/>
              <a:cs typeface="Trebuchet MS"/>
            </a:endParaRPr>
          </a:p>
          <a:p>
            <a:pPr marL="818455" indent="-258519">
              <a:spcBef>
                <a:spcPts val="1067"/>
              </a:spcBef>
              <a:buClr>
                <a:schemeClr val="accent2"/>
              </a:buClr>
              <a:buSzPct val="91666"/>
              <a:buAutoNum type="arabicPeriod"/>
              <a:tabLst>
                <a:tab pos="819582" algn="l"/>
              </a:tabLst>
            </a:pPr>
            <a:r>
              <a:rPr sz="2133" spc="-9" dirty="0">
                <a:latin typeface="Trebuchet MS"/>
                <a:cs typeface="Trebuchet MS"/>
              </a:rPr>
              <a:t>Atividades </a:t>
            </a:r>
            <a:r>
              <a:rPr sz="2133" dirty="0">
                <a:latin typeface="Trebuchet MS"/>
                <a:cs typeface="Trebuchet MS"/>
              </a:rPr>
              <a:t>de</a:t>
            </a:r>
            <a:r>
              <a:rPr sz="2133" spc="-80" dirty="0">
                <a:latin typeface="Trebuchet MS"/>
                <a:cs typeface="Trebuchet MS"/>
              </a:rPr>
              <a:t> </a:t>
            </a:r>
            <a:r>
              <a:rPr sz="2133" spc="-9" dirty="0">
                <a:latin typeface="Trebuchet MS"/>
                <a:cs typeface="Trebuchet MS"/>
              </a:rPr>
              <a:t>Controle</a:t>
            </a:r>
            <a:endParaRPr sz="2133" dirty="0">
              <a:latin typeface="Trebuchet MS"/>
              <a:cs typeface="Trebuchet MS"/>
            </a:endParaRPr>
          </a:p>
          <a:p>
            <a:pPr marL="818455" indent="-258519">
              <a:spcBef>
                <a:spcPts val="1067"/>
              </a:spcBef>
              <a:buClr>
                <a:schemeClr val="accent2"/>
              </a:buClr>
              <a:buSzPct val="91666"/>
              <a:buAutoNum type="arabicPeriod"/>
              <a:tabLst>
                <a:tab pos="819582" algn="l"/>
              </a:tabLst>
            </a:pPr>
            <a:r>
              <a:rPr sz="2133" dirty="0">
                <a:latin typeface="Trebuchet MS"/>
                <a:cs typeface="Trebuchet MS"/>
              </a:rPr>
              <a:t>Informação e</a:t>
            </a:r>
            <a:r>
              <a:rPr sz="2133" spc="-71" dirty="0">
                <a:latin typeface="Trebuchet MS"/>
                <a:cs typeface="Trebuchet MS"/>
              </a:rPr>
              <a:t> </a:t>
            </a:r>
            <a:r>
              <a:rPr sz="2133" spc="-9" dirty="0">
                <a:latin typeface="Trebuchet MS"/>
                <a:cs typeface="Trebuchet MS"/>
              </a:rPr>
              <a:t>Comunicação</a:t>
            </a:r>
            <a:endParaRPr sz="2133" dirty="0">
              <a:latin typeface="Trebuchet MS"/>
              <a:cs typeface="Trebuchet MS"/>
            </a:endParaRPr>
          </a:p>
          <a:p>
            <a:pPr marL="818455" indent="-258519">
              <a:spcBef>
                <a:spcPts val="1067"/>
              </a:spcBef>
              <a:buClr>
                <a:schemeClr val="accent2"/>
              </a:buClr>
              <a:buSzPct val="91666"/>
              <a:buAutoNum type="arabicPeriod"/>
              <a:tabLst>
                <a:tab pos="819582" algn="l"/>
              </a:tabLst>
            </a:pPr>
            <a:r>
              <a:rPr sz="2133" spc="-9" dirty="0">
                <a:latin typeface="Trebuchet MS"/>
                <a:cs typeface="Trebuchet MS"/>
              </a:rPr>
              <a:t>Monitoramento</a:t>
            </a:r>
            <a:endParaRPr sz="2133" dirty="0">
              <a:latin typeface="Trebuchet MS"/>
              <a:cs typeface="Trebuchet MS"/>
            </a:endParaRPr>
          </a:p>
        </p:txBody>
      </p:sp>
      <p:sp>
        <p:nvSpPr>
          <p:cNvPr id="4" name="object 4"/>
          <p:cNvSpPr/>
          <p:nvPr/>
        </p:nvSpPr>
        <p:spPr>
          <a:xfrm>
            <a:off x="384393" y="1134000"/>
            <a:ext cx="2176286" cy="4631800"/>
          </a:xfrm>
          <a:prstGeom prst="rect">
            <a:avLst/>
          </a:prstGeom>
          <a:blipFill>
            <a:blip r:embed="rId2" cstate="print"/>
            <a:stretch>
              <a:fillRect/>
            </a:stretch>
          </a:blipFill>
        </p:spPr>
        <p:txBody>
          <a:bodyPr wrap="square" lIns="0" tIns="0" rIns="0" bIns="0" rtlCol="0"/>
          <a:lstStyle/>
          <a:p>
            <a:endParaRPr sz="3200"/>
          </a:p>
        </p:txBody>
      </p:sp>
      <p:sp>
        <p:nvSpPr>
          <p:cNvPr id="5" name="object 5"/>
          <p:cNvSpPr/>
          <p:nvPr/>
        </p:nvSpPr>
        <p:spPr>
          <a:xfrm>
            <a:off x="153774" y="1134000"/>
            <a:ext cx="592044" cy="4627621"/>
          </a:xfrm>
          <a:prstGeom prst="rect">
            <a:avLst/>
          </a:prstGeom>
          <a:solidFill>
            <a:schemeClr val="accent2"/>
          </a:solidFill>
        </p:spPr>
        <p:txBody>
          <a:bodyPr wrap="square" lIns="0" tIns="0" rIns="0" bIns="0" rtlCol="0"/>
          <a:lstStyle/>
          <a:p>
            <a:endParaRPr sz="3200"/>
          </a:p>
        </p:txBody>
      </p:sp>
      <p:sp>
        <p:nvSpPr>
          <p:cNvPr id="6" name="object 6"/>
          <p:cNvSpPr txBox="1"/>
          <p:nvPr/>
        </p:nvSpPr>
        <p:spPr>
          <a:xfrm>
            <a:off x="267370" y="1625382"/>
            <a:ext cx="300980" cy="3665565"/>
          </a:xfrm>
          <a:prstGeom prst="rect">
            <a:avLst/>
          </a:prstGeom>
        </p:spPr>
        <p:txBody>
          <a:bodyPr vert="vert270" wrap="square" lIns="0" tIns="7902" rIns="0" bIns="0" rtlCol="0">
            <a:spAutoFit/>
          </a:bodyPr>
          <a:lstStyle/>
          <a:p>
            <a:pPr marL="22578">
              <a:spcBef>
                <a:spcPts val="62"/>
              </a:spcBef>
            </a:pPr>
            <a:r>
              <a:rPr sz="1956" spc="-9" dirty="0">
                <a:solidFill>
                  <a:schemeClr val="bg1"/>
                </a:solidFill>
                <a:latin typeface="Trebuchet MS"/>
                <a:cs typeface="Trebuchet MS"/>
              </a:rPr>
              <a:t>Compliance </a:t>
            </a:r>
            <a:r>
              <a:rPr sz="1956" dirty="0">
                <a:solidFill>
                  <a:schemeClr val="bg1"/>
                </a:solidFill>
                <a:latin typeface="Trebuchet MS"/>
                <a:cs typeface="Trebuchet MS"/>
              </a:rPr>
              <a:t>e </a:t>
            </a:r>
            <a:r>
              <a:rPr sz="1956" spc="-9" dirty="0">
                <a:solidFill>
                  <a:schemeClr val="bg1"/>
                </a:solidFill>
                <a:latin typeface="Trebuchet MS"/>
                <a:cs typeface="Trebuchet MS"/>
              </a:rPr>
              <a:t>Controles</a:t>
            </a:r>
            <a:r>
              <a:rPr sz="1956" spc="-18" dirty="0">
                <a:solidFill>
                  <a:schemeClr val="bg1"/>
                </a:solidFill>
                <a:latin typeface="Trebuchet MS"/>
                <a:cs typeface="Trebuchet MS"/>
              </a:rPr>
              <a:t> </a:t>
            </a:r>
            <a:r>
              <a:rPr sz="1956" spc="-9" dirty="0">
                <a:solidFill>
                  <a:schemeClr val="bg1"/>
                </a:solidFill>
                <a:latin typeface="Trebuchet MS"/>
                <a:cs typeface="Trebuchet MS"/>
              </a:rPr>
              <a:t>Internos</a:t>
            </a:r>
            <a:endParaRPr sz="1956" dirty="0">
              <a:solidFill>
                <a:schemeClr val="bg1"/>
              </a:solidFill>
              <a:latin typeface="Trebuchet MS"/>
              <a:cs typeface="Trebuchet MS"/>
            </a:endParaRPr>
          </a:p>
        </p:txBody>
      </p:sp>
      <p:sp>
        <p:nvSpPr>
          <p:cNvPr id="7" name="object 7"/>
          <p:cNvSpPr txBox="1"/>
          <p:nvPr/>
        </p:nvSpPr>
        <p:spPr>
          <a:xfrm>
            <a:off x="3883896" y="526163"/>
            <a:ext cx="4138578" cy="351030"/>
          </a:xfrm>
          <a:prstGeom prst="rect">
            <a:avLst/>
          </a:prstGeom>
        </p:spPr>
        <p:txBody>
          <a:bodyPr vert="horz" wrap="square" lIns="0" tIns="22578" rIns="0" bIns="0" rtlCol="0">
            <a:spAutoFit/>
          </a:bodyPr>
          <a:lstStyle/>
          <a:p>
            <a:pPr marL="22578">
              <a:spcBef>
                <a:spcPts val="178"/>
              </a:spcBef>
            </a:pPr>
            <a:r>
              <a:rPr sz="2133" b="1" spc="-9" dirty="0">
                <a:solidFill>
                  <a:schemeClr val="accent2"/>
                </a:solidFill>
                <a:latin typeface="Arial"/>
                <a:cs typeface="Arial"/>
              </a:rPr>
              <a:t>Processo de Controles</a:t>
            </a:r>
            <a:r>
              <a:rPr sz="2133" b="1" dirty="0">
                <a:solidFill>
                  <a:schemeClr val="accent2"/>
                </a:solidFill>
                <a:latin typeface="Arial"/>
                <a:cs typeface="Arial"/>
              </a:rPr>
              <a:t> </a:t>
            </a:r>
            <a:r>
              <a:rPr sz="2133" b="1" spc="-9" dirty="0">
                <a:solidFill>
                  <a:schemeClr val="accent2"/>
                </a:solidFill>
                <a:latin typeface="Arial"/>
                <a:cs typeface="Arial"/>
              </a:rPr>
              <a:t>Internos</a:t>
            </a:r>
            <a:endParaRPr sz="2133" dirty="0">
              <a:solidFill>
                <a:schemeClr val="accent2"/>
              </a:solidFill>
              <a:latin typeface="Arial"/>
              <a:cs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972414" y="1262985"/>
            <a:ext cx="6599598" cy="4335069"/>
          </a:xfrm>
          <a:prstGeom prst="rect">
            <a:avLst/>
          </a:prstGeom>
        </p:spPr>
        <p:txBody>
          <a:bodyPr vert="horz" wrap="square" lIns="0" tIns="22578" rIns="0" bIns="0" rtlCol="0">
            <a:spAutoFit/>
          </a:bodyPr>
          <a:lstStyle/>
          <a:p>
            <a:pPr marL="22578" marR="117406">
              <a:spcBef>
                <a:spcPts val="178"/>
              </a:spcBef>
            </a:pPr>
            <a:r>
              <a:rPr sz="2133" dirty="0">
                <a:latin typeface="Trebuchet MS"/>
                <a:cs typeface="Trebuchet MS"/>
              </a:rPr>
              <a:t>Em </a:t>
            </a:r>
            <a:r>
              <a:rPr sz="2133" spc="-9" dirty="0">
                <a:latin typeface="Trebuchet MS"/>
                <a:cs typeface="Trebuchet MS"/>
              </a:rPr>
              <a:t>resumo, ambiente de </a:t>
            </a:r>
            <a:r>
              <a:rPr sz="2133" dirty="0">
                <a:latin typeface="Trebuchet MS"/>
                <a:cs typeface="Trebuchet MS"/>
              </a:rPr>
              <a:t>controle é a </a:t>
            </a:r>
            <a:r>
              <a:rPr sz="2133" spc="-9" dirty="0">
                <a:latin typeface="Trebuchet MS"/>
                <a:cs typeface="Trebuchet MS"/>
              </a:rPr>
              <a:t>consciência de  controle </a:t>
            </a:r>
            <a:r>
              <a:rPr sz="2133" dirty="0">
                <a:latin typeface="Trebuchet MS"/>
                <a:cs typeface="Trebuchet MS"/>
              </a:rPr>
              <a:t>da </a:t>
            </a:r>
            <a:r>
              <a:rPr sz="2133" spc="-9" dirty="0">
                <a:latin typeface="Trebuchet MS"/>
                <a:cs typeface="Trebuchet MS"/>
              </a:rPr>
              <a:t>entidade, sua cultura </a:t>
            </a:r>
            <a:r>
              <a:rPr sz="2133" dirty="0">
                <a:latin typeface="Trebuchet MS"/>
                <a:cs typeface="Trebuchet MS"/>
              </a:rPr>
              <a:t>de controle, </a:t>
            </a:r>
            <a:r>
              <a:rPr sz="2133" spc="-9" dirty="0">
                <a:latin typeface="Trebuchet MS"/>
                <a:cs typeface="Trebuchet MS"/>
              </a:rPr>
              <a:t>seu  </a:t>
            </a:r>
            <a:r>
              <a:rPr sz="2133" i="1" spc="-9" dirty="0">
                <a:latin typeface="Trebuchet MS"/>
                <a:cs typeface="Trebuchet MS"/>
              </a:rPr>
              <a:t>modus</a:t>
            </a:r>
            <a:r>
              <a:rPr sz="2133" i="1" spc="-27" dirty="0">
                <a:latin typeface="Trebuchet MS"/>
                <a:cs typeface="Trebuchet MS"/>
              </a:rPr>
              <a:t> </a:t>
            </a:r>
            <a:r>
              <a:rPr sz="2133" i="1" dirty="0">
                <a:latin typeface="Trebuchet MS"/>
                <a:cs typeface="Trebuchet MS"/>
              </a:rPr>
              <a:t>operandi</a:t>
            </a:r>
            <a:r>
              <a:rPr sz="2133" dirty="0">
                <a:latin typeface="Trebuchet MS"/>
                <a:cs typeface="Trebuchet MS"/>
              </a:rPr>
              <a:t>.</a:t>
            </a:r>
          </a:p>
          <a:p>
            <a:pPr marL="22578">
              <a:spcBef>
                <a:spcPts val="1076"/>
              </a:spcBef>
            </a:pPr>
            <a:r>
              <a:rPr sz="2133" b="1" spc="-9" dirty="0">
                <a:latin typeface="Trebuchet MS"/>
                <a:cs typeface="Trebuchet MS"/>
              </a:rPr>
              <a:t>Ambiente </a:t>
            </a:r>
            <a:r>
              <a:rPr sz="2133" b="1" dirty="0">
                <a:latin typeface="Trebuchet MS"/>
                <a:cs typeface="Trebuchet MS"/>
              </a:rPr>
              <a:t>de </a:t>
            </a:r>
            <a:r>
              <a:rPr sz="2133" b="1" spc="-9" dirty="0">
                <a:latin typeface="Trebuchet MS"/>
                <a:cs typeface="Trebuchet MS"/>
              </a:rPr>
              <a:t>controle envolve competência</a:t>
            </a:r>
            <a:r>
              <a:rPr sz="2133" b="1" spc="18" dirty="0">
                <a:latin typeface="Trebuchet MS"/>
                <a:cs typeface="Trebuchet MS"/>
              </a:rPr>
              <a:t> </a:t>
            </a:r>
            <a:r>
              <a:rPr sz="2133" b="1" spc="-9" dirty="0">
                <a:latin typeface="Trebuchet MS"/>
                <a:cs typeface="Trebuchet MS"/>
              </a:rPr>
              <a:t>técnica</a:t>
            </a:r>
            <a:endParaRPr sz="2133" dirty="0">
              <a:latin typeface="Trebuchet MS"/>
              <a:cs typeface="Trebuchet MS"/>
            </a:endParaRPr>
          </a:p>
          <a:p>
            <a:pPr marL="22578"/>
            <a:r>
              <a:rPr sz="2133" b="1" dirty="0">
                <a:latin typeface="Trebuchet MS"/>
                <a:cs typeface="Trebuchet MS"/>
              </a:rPr>
              <a:t>e </a:t>
            </a:r>
            <a:r>
              <a:rPr sz="2133" b="1" spc="-9" dirty="0">
                <a:latin typeface="Trebuchet MS"/>
                <a:cs typeface="Trebuchet MS"/>
              </a:rPr>
              <a:t>compromisso</a:t>
            </a:r>
            <a:r>
              <a:rPr sz="2133" b="1" spc="-36" dirty="0">
                <a:latin typeface="Trebuchet MS"/>
                <a:cs typeface="Trebuchet MS"/>
              </a:rPr>
              <a:t> </a:t>
            </a:r>
            <a:r>
              <a:rPr sz="2133" b="1" spc="-9" dirty="0">
                <a:latin typeface="Trebuchet MS"/>
                <a:cs typeface="Trebuchet MS"/>
              </a:rPr>
              <a:t>ético:</a:t>
            </a:r>
            <a:endParaRPr sz="2133" dirty="0">
              <a:latin typeface="Trebuchet MS"/>
              <a:cs typeface="Trebuchet MS"/>
            </a:endParaRPr>
          </a:p>
          <a:p>
            <a:pPr marL="903122" marR="36125" indent="-342058">
              <a:spcBef>
                <a:spcPts val="1067"/>
              </a:spcBef>
              <a:buClr>
                <a:schemeClr val="accent2"/>
              </a:buClr>
              <a:buFont typeface="Wingdings"/>
              <a:buChar char=""/>
              <a:tabLst>
                <a:tab pos="901993" algn="l"/>
                <a:tab pos="903122" algn="l"/>
              </a:tabLst>
            </a:pPr>
            <a:r>
              <a:rPr sz="1956" dirty="0">
                <a:latin typeface="Trebuchet MS"/>
                <a:cs typeface="Trebuchet MS"/>
              </a:rPr>
              <a:t>é um </a:t>
            </a:r>
            <a:r>
              <a:rPr sz="1956" spc="-9" dirty="0">
                <a:latin typeface="Trebuchet MS"/>
                <a:cs typeface="Trebuchet MS"/>
              </a:rPr>
              <a:t>fator intangível </a:t>
            </a:r>
            <a:r>
              <a:rPr sz="1956" dirty="0">
                <a:latin typeface="Trebuchet MS"/>
                <a:cs typeface="Trebuchet MS"/>
              </a:rPr>
              <a:t>e </a:t>
            </a:r>
            <a:r>
              <a:rPr sz="1956" spc="-9" dirty="0">
                <a:latin typeface="Trebuchet MS"/>
                <a:cs typeface="Trebuchet MS"/>
              </a:rPr>
              <a:t>essencial </a:t>
            </a:r>
            <a:r>
              <a:rPr sz="1956" dirty="0">
                <a:latin typeface="Trebuchet MS"/>
                <a:cs typeface="Trebuchet MS"/>
              </a:rPr>
              <a:t>à </a:t>
            </a:r>
            <a:r>
              <a:rPr sz="1956" spc="-9" dirty="0">
                <a:latin typeface="Trebuchet MS"/>
                <a:cs typeface="Trebuchet MS"/>
              </a:rPr>
              <a:t>efetividade dos  controles internos.</a:t>
            </a:r>
            <a:endParaRPr sz="1956" dirty="0">
              <a:latin typeface="Trebuchet MS"/>
              <a:cs typeface="Trebuchet MS"/>
            </a:endParaRPr>
          </a:p>
          <a:p>
            <a:pPr marL="903122" marR="9031" indent="-342058">
              <a:spcBef>
                <a:spcPts val="1076"/>
              </a:spcBef>
              <a:buClr>
                <a:schemeClr val="accent2"/>
              </a:buClr>
              <a:buFont typeface="Wingdings"/>
              <a:buChar char=""/>
              <a:tabLst>
                <a:tab pos="901993" algn="l"/>
                <a:tab pos="903122" algn="l"/>
              </a:tabLst>
            </a:pPr>
            <a:r>
              <a:rPr sz="1956" dirty="0">
                <a:latin typeface="Trebuchet MS"/>
                <a:cs typeface="Trebuchet MS"/>
              </a:rPr>
              <a:t>A </a:t>
            </a:r>
            <a:r>
              <a:rPr sz="1956" spc="-9" dirty="0">
                <a:latin typeface="Trebuchet MS"/>
                <a:cs typeface="Trebuchet MS"/>
              </a:rPr>
              <a:t>postura da alta administração (padrão  ético/integridade </a:t>
            </a:r>
            <a:r>
              <a:rPr sz="1956" dirty="0">
                <a:latin typeface="Trebuchet MS"/>
                <a:cs typeface="Trebuchet MS"/>
              </a:rPr>
              <a:t>e </a:t>
            </a:r>
            <a:r>
              <a:rPr sz="1956" spc="-9" dirty="0">
                <a:latin typeface="Trebuchet MS"/>
                <a:cs typeface="Trebuchet MS"/>
              </a:rPr>
              <a:t>compromisso) desempenha um  papel fundamental </a:t>
            </a:r>
            <a:r>
              <a:rPr sz="1956" dirty="0">
                <a:latin typeface="Trebuchet MS"/>
                <a:cs typeface="Trebuchet MS"/>
              </a:rPr>
              <a:t>para </a:t>
            </a:r>
            <a:r>
              <a:rPr sz="1956" spc="-9" dirty="0">
                <a:latin typeface="Trebuchet MS"/>
                <a:cs typeface="Trebuchet MS"/>
              </a:rPr>
              <a:t>os</a:t>
            </a:r>
            <a:r>
              <a:rPr sz="1956" spc="27" dirty="0">
                <a:latin typeface="Trebuchet MS"/>
                <a:cs typeface="Trebuchet MS"/>
              </a:rPr>
              <a:t> </a:t>
            </a:r>
            <a:r>
              <a:rPr sz="1956" spc="-9" dirty="0">
                <a:latin typeface="Trebuchet MS"/>
                <a:cs typeface="Trebuchet MS"/>
              </a:rPr>
              <a:t>subordinados</a:t>
            </a:r>
            <a:endParaRPr sz="1956" dirty="0">
              <a:latin typeface="Trebuchet MS"/>
              <a:cs typeface="Trebuchet MS"/>
            </a:endParaRPr>
          </a:p>
          <a:p>
            <a:pPr marL="903122" marR="294644" indent="-342058">
              <a:spcBef>
                <a:spcPts val="1067"/>
              </a:spcBef>
              <a:buClr>
                <a:schemeClr val="accent2"/>
              </a:buClr>
              <a:buFont typeface="Wingdings"/>
              <a:buChar char=""/>
              <a:tabLst>
                <a:tab pos="901993" algn="l"/>
                <a:tab pos="903122" algn="l"/>
              </a:tabLst>
            </a:pPr>
            <a:r>
              <a:rPr sz="1956" spc="-9" dirty="0">
                <a:latin typeface="Trebuchet MS"/>
                <a:cs typeface="Trebuchet MS"/>
              </a:rPr>
              <a:t>dá </a:t>
            </a:r>
            <a:r>
              <a:rPr sz="1956" dirty="0">
                <a:latin typeface="Trebuchet MS"/>
                <a:cs typeface="Trebuchet MS"/>
              </a:rPr>
              <a:t>o </a:t>
            </a:r>
            <a:r>
              <a:rPr sz="1956" spc="-9" dirty="0">
                <a:latin typeface="Trebuchet MS"/>
                <a:cs typeface="Trebuchet MS"/>
              </a:rPr>
              <a:t>tom </a:t>
            </a:r>
            <a:r>
              <a:rPr sz="1956" dirty="0">
                <a:latin typeface="Trebuchet MS"/>
                <a:cs typeface="Trebuchet MS"/>
              </a:rPr>
              <a:t>real e </a:t>
            </a:r>
            <a:r>
              <a:rPr sz="1956" spc="-9" dirty="0">
                <a:latin typeface="Trebuchet MS"/>
                <a:cs typeface="Trebuchet MS"/>
              </a:rPr>
              <a:t>efetivo de controle existente na  entidade.</a:t>
            </a:r>
            <a:endParaRPr sz="1956" dirty="0">
              <a:latin typeface="Trebuchet MS"/>
              <a:cs typeface="Trebuchet MS"/>
            </a:endParaRPr>
          </a:p>
        </p:txBody>
      </p:sp>
      <p:sp>
        <p:nvSpPr>
          <p:cNvPr id="3" name="object 3"/>
          <p:cNvSpPr/>
          <p:nvPr/>
        </p:nvSpPr>
        <p:spPr>
          <a:xfrm>
            <a:off x="384393" y="1134000"/>
            <a:ext cx="2176286" cy="4627621"/>
          </a:xfrm>
          <a:prstGeom prst="rect">
            <a:avLst/>
          </a:prstGeom>
          <a:blipFill>
            <a:blip r:embed="rId2" cstate="print"/>
            <a:stretch>
              <a:fillRect/>
            </a:stretch>
          </a:blipFill>
        </p:spPr>
        <p:txBody>
          <a:bodyPr wrap="square" lIns="0" tIns="0" rIns="0" bIns="0" rtlCol="0"/>
          <a:lstStyle/>
          <a:p>
            <a:endParaRPr sz="3200"/>
          </a:p>
        </p:txBody>
      </p:sp>
      <p:sp>
        <p:nvSpPr>
          <p:cNvPr id="4" name="object 4"/>
          <p:cNvSpPr/>
          <p:nvPr/>
        </p:nvSpPr>
        <p:spPr>
          <a:xfrm>
            <a:off x="153774" y="1134000"/>
            <a:ext cx="592044" cy="4627621"/>
          </a:xfrm>
          <a:prstGeom prst="rect">
            <a:avLst/>
          </a:prstGeom>
          <a:solidFill>
            <a:schemeClr val="accent2"/>
          </a:solidFill>
        </p:spPr>
        <p:txBody>
          <a:bodyPr wrap="square" lIns="0" tIns="0" rIns="0" bIns="0" rtlCol="0"/>
          <a:lstStyle/>
          <a:p>
            <a:endParaRPr sz="3200"/>
          </a:p>
        </p:txBody>
      </p:sp>
      <p:sp>
        <p:nvSpPr>
          <p:cNvPr id="5" name="object 5"/>
          <p:cNvSpPr txBox="1"/>
          <p:nvPr/>
        </p:nvSpPr>
        <p:spPr>
          <a:xfrm>
            <a:off x="267370" y="1619920"/>
            <a:ext cx="300980" cy="3665565"/>
          </a:xfrm>
          <a:prstGeom prst="rect">
            <a:avLst/>
          </a:prstGeom>
        </p:spPr>
        <p:txBody>
          <a:bodyPr vert="vert270" wrap="square" lIns="0" tIns="7902" rIns="0" bIns="0" rtlCol="0">
            <a:spAutoFit/>
          </a:bodyPr>
          <a:lstStyle/>
          <a:p>
            <a:pPr marL="22578">
              <a:spcBef>
                <a:spcPts val="62"/>
              </a:spcBef>
            </a:pPr>
            <a:r>
              <a:rPr sz="1956" spc="-9" dirty="0">
                <a:solidFill>
                  <a:schemeClr val="bg1"/>
                </a:solidFill>
                <a:latin typeface="Trebuchet MS"/>
                <a:cs typeface="Trebuchet MS"/>
              </a:rPr>
              <a:t>Compliance </a:t>
            </a:r>
            <a:r>
              <a:rPr sz="1956" dirty="0">
                <a:solidFill>
                  <a:schemeClr val="bg1"/>
                </a:solidFill>
                <a:latin typeface="Trebuchet MS"/>
                <a:cs typeface="Trebuchet MS"/>
              </a:rPr>
              <a:t>e </a:t>
            </a:r>
            <a:r>
              <a:rPr sz="1956" spc="-9" dirty="0">
                <a:solidFill>
                  <a:schemeClr val="bg1"/>
                </a:solidFill>
                <a:latin typeface="Trebuchet MS"/>
                <a:cs typeface="Trebuchet MS"/>
              </a:rPr>
              <a:t>Controles</a:t>
            </a:r>
            <a:r>
              <a:rPr sz="1956" spc="-18" dirty="0">
                <a:solidFill>
                  <a:schemeClr val="bg1"/>
                </a:solidFill>
                <a:latin typeface="Trebuchet MS"/>
                <a:cs typeface="Trebuchet MS"/>
              </a:rPr>
              <a:t> </a:t>
            </a:r>
            <a:r>
              <a:rPr sz="1956" spc="-9" dirty="0">
                <a:solidFill>
                  <a:schemeClr val="bg1"/>
                </a:solidFill>
                <a:latin typeface="Trebuchet MS"/>
                <a:cs typeface="Trebuchet MS"/>
              </a:rPr>
              <a:t>Internos</a:t>
            </a:r>
            <a:endParaRPr sz="1956" dirty="0">
              <a:solidFill>
                <a:schemeClr val="bg1"/>
              </a:solidFill>
              <a:latin typeface="Trebuchet MS"/>
              <a:cs typeface="Trebuchet MS"/>
            </a:endParaRPr>
          </a:p>
        </p:txBody>
      </p:sp>
      <p:sp>
        <p:nvSpPr>
          <p:cNvPr id="6" name="object 6"/>
          <p:cNvSpPr txBox="1">
            <a:spLocks noGrp="1"/>
          </p:cNvSpPr>
          <p:nvPr>
            <p:ph type="title"/>
          </p:nvPr>
        </p:nvSpPr>
        <p:spPr>
          <a:xfrm>
            <a:off x="4377008" y="520700"/>
            <a:ext cx="3796236" cy="351030"/>
          </a:xfrm>
          <a:prstGeom prst="rect">
            <a:avLst/>
          </a:prstGeom>
        </p:spPr>
        <p:txBody>
          <a:bodyPr vert="horz" wrap="square" lIns="0" tIns="22578" rIns="0" bIns="0" rtlCol="0">
            <a:spAutoFit/>
          </a:bodyPr>
          <a:lstStyle/>
          <a:p>
            <a:pPr marL="22578">
              <a:spcBef>
                <a:spcPts val="178"/>
              </a:spcBef>
            </a:pPr>
            <a:r>
              <a:rPr sz="2133" spc="-9" dirty="0">
                <a:solidFill>
                  <a:schemeClr val="accent2"/>
                </a:solidFill>
                <a:latin typeface="Arial"/>
                <a:cs typeface="Arial"/>
              </a:rPr>
              <a:t>1. </a:t>
            </a:r>
            <a:r>
              <a:rPr sz="2133" spc="-18" dirty="0">
                <a:solidFill>
                  <a:schemeClr val="accent2"/>
                </a:solidFill>
                <a:latin typeface="Arial"/>
                <a:cs typeface="Arial"/>
              </a:rPr>
              <a:t>Ambiente </a:t>
            </a:r>
            <a:r>
              <a:rPr sz="2133" spc="-9" dirty="0">
                <a:solidFill>
                  <a:schemeClr val="accent2"/>
                </a:solidFill>
                <a:latin typeface="Arial"/>
                <a:cs typeface="Arial"/>
              </a:rPr>
              <a:t>de</a:t>
            </a:r>
            <a:r>
              <a:rPr sz="2133" spc="-18" dirty="0">
                <a:solidFill>
                  <a:schemeClr val="accent2"/>
                </a:solidFill>
                <a:latin typeface="Arial"/>
                <a:cs typeface="Arial"/>
              </a:rPr>
              <a:t> </a:t>
            </a:r>
            <a:r>
              <a:rPr sz="2133" spc="-9" dirty="0">
                <a:solidFill>
                  <a:schemeClr val="accent2"/>
                </a:solidFill>
                <a:latin typeface="Arial"/>
                <a:cs typeface="Arial"/>
              </a:rPr>
              <a:t>Controle</a:t>
            </a:r>
            <a:endParaRPr sz="2133" dirty="0">
              <a:solidFill>
                <a:schemeClr val="accent2"/>
              </a:solidFill>
              <a:latin typeface="Arial"/>
              <a:cs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54573" y="1628072"/>
            <a:ext cx="8194745" cy="897026"/>
          </a:xfrm>
          <a:prstGeom prst="rect">
            <a:avLst/>
          </a:prstGeom>
        </p:spPr>
        <p:txBody>
          <a:bodyPr vert="horz" wrap="square" lIns="0" tIns="21449" rIns="0" bIns="0" rtlCol="0">
            <a:spAutoFit/>
          </a:bodyPr>
          <a:lstStyle/>
          <a:p>
            <a:pPr marL="22578">
              <a:spcBef>
                <a:spcPts val="169"/>
              </a:spcBef>
            </a:pPr>
            <a:r>
              <a:rPr sz="2844" spc="-9" dirty="0">
                <a:solidFill>
                  <a:schemeClr val="accent2"/>
                </a:solidFill>
              </a:rPr>
              <a:t>1.</a:t>
            </a:r>
            <a:r>
              <a:rPr lang="pt-BR" sz="2844" spc="-9" dirty="0">
                <a:solidFill>
                  <a:schemeClr val="accent2"/>
                </a:solidFill>
              </a:rPr>
              <a:t> </a:t>
            </a:r>
            <a:r>
              <a:rPr sz="2844" spc="-9" dirty="0" err="1"/>
              <a:t>Identificação</a:t>
            </a:r>
            <a:r>
              <a:rPr sz="2844" spc="-9" dirty="0"/>
              <a:t> de </a:t>
            </a:r>
            <a:r>
              <a:rPr sz="2844" spc="-18" dirty="0"/>
              <a:t>processos </a:t>
            </a:r>
            <a:r>
              <a:rPr sz="2844" spc="-9" dirty="0"/>
              <a:t>e </a:t>
            </a:r>
            <a:r>
              <a:rPr sz="2844" spc="-18" dirty="0"/>
              <a:t>recursos</a:t>
            </a:r>
            <a:r>
              <a:rPr sz="2844" spc="338" dirty="0"/>
              <a:t> </a:t>
            </a:r>
            <a:r>
              <a:rPr sz="2844" spc="-9" dirty="0"/>
              <a:t>críticos:</a:t>
            </a:r>
            <a:endParaRPr sz="2844" dirty="0"/>
          </a:p>
        </p:txBody>
      </p:sp>
      <p:sp>
        <p:nvSpPr>
          <p:cNvPr id="3" name="object 3"/>
          <p:cNvSpPr txBox="1"/>
          <p:nvPr/>
        </p:nvSpPr>
        <p:spPr>
          <a:xfrm>
            <a:off x="1854573" y="3678387"/>
            <a:ext cx="7542236" cy="1335722"/>
          </a:xfrm>
          <a:prstGeom prst="rect">
            <a:avLst/>
          </a:prstGeom>
        </p:spPr>
        <p:txBody>
          <a:bodyPr vert="horz" wrap="square" lIns="0" tIns="22578" rIns="0" bIns="0" rtlCol="0">
            <a:spAutoFit/>
          </a:bodyPr>
          <a:lstStyle/>
          <a:p>
            <a:pPr marL="365765" indent="-344315">
              <a:spcBef>
                <a:spcPts val="178"/>
              </a:spcBef>
              <a:buClr>
                <a:schemeClr val="accent2"/>
              </a:buClr>
              <a:buFont typeface="Wingdings"/>
              <a:buChar char=""/>
              <a:tabLst>
                <a:tab pos="366893" algn="l"/>
              </a:tabLst>
            </a:pPr>
            <a:r>
              <a:rPr sz="2133" spc="-9" dirty="0">
                <a:latin typeface="Trebuchet MS"/>
                <a:cs typeface="Trebuchet MS"/>
              </a:rPr>
              <a:t>entrevistas </a:t>
            </a:r>
            <a:r>
              <a:rPr sz="2133" dirty="0">
                <a:latin typeface="Trebuchet MS"/>
                <a:cs typeface="Trebuchet MS"/>
              </a:rPr>
              <a:t>com os </a:t>
            </a:r>
            <a:r>
              <a:rPr sz="2133" spc="-9" dirty="0">
                <a:latin typeface="Trebuchet MS"/>
                <a:cs typeface="Trebuchet MS"/>
              </a:rPr>
              <a:t>responsáveis pelos</a:t>
            </a:r>
            <a:r>
              <a:rPr sz="2133" spc="-62" dirty="0">
                <a:latin typeface="Trebuchet MS"/>
                <a:cs typeface="Trebuchet MS"/>
              </a:rPr>
              <a:t> </a:t>
            </a:r>
            <a:r>
              <a:rPr sz="2133" spc="-9" dirty="0">
                <a:latin typeface="Trebuchet MS"/>
                <a:cs typeface="Trebuchet MS"/>
              </a:rPr>
              <a:t>setores</a:t>
            </a:r>
            <a:endParaRPr sz="2133" dirty="0">
              <a:latin typeface="Trebuchet MS"/>
              <a:cs typeface="Trebuchet MS"/>
            </a:endParaRPr>
          </a:p>
          <a:p>
            <a:pPr marL="365765" indent="-344315">
              <a:buClr>
                <a:schemeClr val="accent2"/>
              </a:buClr>
              <a:buFont typeface="Wingdings"/>
              <a:buChar char=""/>
              <a:tabLst>
                <a:tab pos="366893" algn="l"/>
              </a:tabLst>
            </a:pPr>
            <a:r>
              <a:rPr sz="2133" spc="-9" dirty="0">
                <a:latin typeface="Trebuchet MS"/>
                <a:cs typeface="Trebuchet MS"/>
              </a:rPr>
              <a:t>desmembramento </a:t>
            </a:r>
            <a:r>
              <a:rPr sz="2133" dirty="0">
                <a:latin typeface="Trebuchet MS"/>
                <a:cs typeface="Trebuchet MS"/>
              </a:rPr>
              <a:t>de </a:t>
            </a:r>
            <a:r>
              <a:rPr sz="2133" spc="-9" dirty="0">
                <a:latin typeface="Trebuchet MS"/>
                <a:cs typeface="Trebuchet MS"/>
              </a:rPr>
              <a:t>macro-processos </a:t>
            </a:r>
            <a:r>
              <a:rPr sz="2133" dirty="0">
                <a:latin typeface="Trebuchet MS"/>
                <a:cs typeface="Trebuchet MS"/>
              </a:rPr>
              <a:t>em</a:t>
            </a:r>
            <a:r>
              <a:rPr sz="2133" spc="-18" dirty="0">
                <a:latin typeface="Trebuchet MS"/>
                <a:cs typeface="Trebuchet MS"/>
              </a:rPr>
              <a:t> </a:t>
            </a:r>
            <a:r>
              <a:rPr sz="2133" spc="-9" dirty="0">
                <a:latin typeface="Trebuchet MS"/>
                <a:cs typeface="Trebuchet MS"/>
              </a:rPr>
              <a:t>processos-chave</a:t>
            </a:r>
            <a:endParaRPr sz="2133" dirty="0">
              <a:latin typeface="Trebuchet MS"/>
              <a:cs typeface="Trebuchet MS"/>
            </a:endParaRPr>
          </a:p>
          <a:p>
            <a:pPr marL="365765" indent="-344315">
              <a:buClr>
                <a:schemeClr val="accent2"/>
              </a:buClr>
              <a:buFont typeface="Wingdings"/>
              <a:buChar char=""/>
              <a:tabLst>
                <a:tab pos="366893" algn="l"/>
              </a:tabLst>
            </a:pPr>
            <a:r>
              <a:rPr sz="2133" spc="-9" dirty="0">
                <a:latin typeface="Trebuchet MS"/>
                <a:cs typeface="Trebuchet MS"/>
              </a:rPr>
              <a:t>identificação </a:t>
            </a:r>
            <a:r>
              <a:rPr sz="2133" dirty="0">
                <a:latin typeface="Trebuchet MS"/>
                <a:cs typeface="Trebuchet MS"/>
              </a:rPr>
              <a:t>de fatores</a:t>
            </a:r>
            <a:r>
              <a:rPr sz="2133" spc="-116" dirty="0">
                <a:latin typeface="Trebuchet MS"/>
                <a:cs typeface="Trebuchet MS"/>
              </a:rPr>
              <a:t> </a:t>
            </a:r>
            <a:r>
              <a:rPr sz="2133" dirty="0">
                <a:latin typeface="Trebuchet MS"/>
                <a:cs typeface="Trebuchet MS"/>
              </a:rPr>
              <a:t>críticos</a:t>
            </a:r>
          </a:p>
          <a:p>
            <a:pPr marL="365765" indent="-344315">
              <a:buClr>
                <a:schemeClr val="accent2"/>
              </a:buClr>
              <a:buFont typeface="Wingdings"/>
              <a:buChar char=""/>
              <a:tabLst>
                <a:tab pos="366893" algn="l"/>
              </a:tabLst>
            </a:pPr>
            <a:r>
              <a:rPr sz="2133" dirty="0">
                <a:latin typeface="Trebuchet MS"/>
                <a:cs typeface="Trebuchet MS"/>
              </a:rPr>
              <a:t>informações em outras</a:t>
            </a:r>
            <a:r>
              <a:rPr sz="2133" spc="-133" dirty="0">
                <a:latin typeface="Trebuchet MS"/>
                <a:cs typeface="Trebuchet MS"/>
              </a:rPr>
              <a:t> </a:t>
            </a:r>
            <a:r>
              <a:rPr sz="2133" dirty="0">
                <a:latin typeface="Trebuchet MS"/>
                <a:cs typeface="Trebuchet MS"/>
              </a:rPr>
              <a:t>organizações</a:t>
            </a:r>
          </a:p>
        </p:txBody>
      </p:sp>
      <p:sp>
        <p:nvSpPr>
          <p:cNvPr id="4" name="object 4"/>
          <p:cNvSpPr/>
          <p:nvPr/>
        </p:nvSpPr>
        <p:spPr>
          <a:xfrm>
            <a:off x="153774" y="1134000"/>
            <a:ext cx="592044" cy="4627621"/>
          </a:xfrm>
          <a:prstGeom prst="rect">
            <a:avLst/>
          </a:prstGeom>
          <a:solidFill>
            <a:schemeClr val="accent2"/>
          </a:solidFill>
        </p:spPr>
        <p:txBody>
          <a:bodyPr wrap="square" lIns="0" tIns="0" rIns="0" bIns="0" rtlCol="0"/>
          <a:lstStyle/>
          <a:p>
            <a:endParaRPr sz="3200"/>
          </a:p>
        </p:txBody>
      </p:sp>
      <p:sp>
        <p:nvSpPr>
          <p:cNvPr id="5" name="object 5"/>
          <p:cNvSpPr txBox="1"/>
          <p:nvPr/>
        </p:nvSpPr>
        <p:spPr>
          <a:xfrm>
            <a:off x="267370" y="1625382"/>
            <a:ext cx="300980" cy="3665565"/>
          </a:xfrm>
          <a:prstGeom prst="rect">
            <a:avLst/>
          </a:prstGeom>
        </p:spPr>
        <p:txBody>
          <a:bodyPr vert="vert270" wrap="square" lIns="0" tIns="7902" rIns="0" bIns="0" rtlCol="0">
            <a:spAutoFit/>
          </a:bodyPr>
          <a:lstStyle/>
          <a:p>
            <a:pPr marL="22578">
              <a:spcBef>
                <a:spcPts val="62"/>
              </a:spcBef>
            </a:pPr>
            <a:r>
              <a:rPr sz="1956" spc="-9" dirty="0">
                <a:solidFill>
                  <a:schemeClr val="bg1"/>
                </a:solidFill>
                <a:latin typeface="Trebuchet MS"/>
                <a:cs typeface="Trebuchet MS"/>
              </a:rPr>
              <a:t>Compliance </a:t>
            </a:r>
            <a:r>
              <a:rPr sz="1956" dirty="0">
                <a:solidFill>
                  <a:schemeClr val="bg1"/>
                </a:solidFill>
                <a:latin typeface="Trebuchet MS"/>
                <a:cs typeface="Trebuchet MS"/>
              </a:rPr>
              <a:t>e </a:t>
            </a:r>
            <a:r>
              <a:rPr sz="1956" spc="-9" dirty="0">
                <a:solidFill>
                  <a:schemeClr val="bg1"/>
                </a:solidFill>
                <a:latin typeface="Trebuchet MS"/>
                <a:cs typeface="Trebuchet MS"/>
              </a:rPr>
              <a:t>Controles</a:t>
            </a:r>
            <a:r>
              <a:rPr sz="1956" spc="-18" dirty="0">
                <a:solidFill>
                  <a:schemeClr val="bg1"/>
                </a:solidFill>
                <a:latin typeface="Trebuchet MS"/>
                <a:cs typeface="Trebuchet MS"/>
              </a:rPr>
              <a:t> </a:t>
            </a:r>
            <a:r>
              <a:rPr sz="1956" spc="-9" dirty="0">
                <a:solidFill>
                  <a:schemeClr val="bg1"/>
                </a:solidFill>
                <a:latin typeface="Trebuchet MS"/>
                <a:cs typeface="Trebuchet MS"/>
              </a:rPr>
              <a:t>Internos</a:t>
            </a:r>
            <a:endParaRPr sz="1956" dirty="0">
              <a:solidFill>
                <a:schemeClr val="bg1"/>
              </a:solidFill>
              <a:latin typeface="Trebuchet MS"/>
              <a:cs typeface="Trebuchet MS"/>
            </a:endParaRPr>
          </a:p>
        </p:txBody>
      </p:sp>
      <p:sp>
        <p:nvSpPr>
          <p:cNvPr id="6" name="object 6"/>
          <p:cNvSpPr txBox="1"/>
          <p:nvPr/>
        </p:nvSpPr>
        <p:spPr>
          <a:xfrm>
            <a:off x="3260064" y="526163"/>
            <a:ext cx="5383764" cy="351030"/>
          </a:xfrm>
          <a:prstGeom prst="rect">
            <a:avLst/>
          </a:prstGeom>
        </p:spPr>
        <p:txBody>
          <a:bodyPr vert="horz" wrap="square" lIns="0" tIns="22578" rIns="0" bIns="0" rtlCol="0">
            <a:spAutoFit/>
          </a:bodyPr>
          <a:lstStyle/>
          <a:p>
            <a:pPr marL="22578">
              <a:spcBef>
                <a:spcPts val="178"/>
              </a:spcBef>
            </a:pPr>
            <a:r>
              <a:rPr sz="2133" b="1" spc="-9" dirty="0">
                <a:solidFill>
                  <a:schemeClr val="accent2"/>
                </a:solidFill>
                <a:latin typeface="Arial"/>
                <a:cs typeface="Arial"/>
              </a:rPr>
              <a:t>2. </a:t>
            </a:r>
            <a:r>
              <a:rPr sz="2133" b="1" spc="-27" dirty="0">
                <a:solidFill>
                  <a:schemeClr val="accent2"/>
                </a:solidFill>
                <a:latin typeface="Arial"/>
                <a:cs typeface="Arial"/>
              </a:rPr>
              <a:t>Avaliação </a:t>
            </a:r>
            <a:r>
              <a:rPr sz="2133" b="1" spc="-9" dirty="0">
                <a:solidFill>
                  <a:schemeClr val="accent2"/>
                </a:solidFill>
                <a:latin typeface="Arial"/>
                <a:cs typeface="Arial"/>
              </a:rPr>
              <a:t>e Gerenciamento </a:t>
            </a:r>
            <a:r>
              <a:rPr sz="2133" b="1" dirty="0">
                <a:solidFill>
                  <a:schemeClr val="accent2"/>
                </a:solidFill>
                <a:latin typeface="Arial"/>
                <a:cs typeface="Arial"/>
              </a:rPr>
              <a:t>dos </a:t>
            </a:r>
            <a:r>
              <a:rPr sz="2133" b="1" spc="-9" dirty="0">
                <a:solidFill>
                  <a:schemeClr val="accent2"/>
                </a:solidFill>
                <a:latin typeface="Arial"/>
                <a:cs typeface="Arial"/>
              </a:rPr>
              <a:t>Riscos</a:t>
            </a:r>
            <a:endParaRPr sz="2133" dirty="0">
              <a:solidFill>
                <a:schemeClr val="accent2"/>
              </a:solidFill>
              <a:latin typeface="Arial"/>
              <a:cs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20797" y="1739900"/>
            <a:ext cx="8194745" cy="897026"/>
          </a:xfrm>
          <a:prstGeom prst="rect">
            <a:avLst/>
          </a:prstGeom>
        </p:spPr>
        <p:txBody>
          <a:bodyPr vert="horz" wrap="square" lIns="0" tIns="21449" rIns="0" bIns="0" rtlCol="0">
            <a:spAutoFit/>
          </a:bodyPr>
          <a:lstStyle/>
          <a:p>
            <a:pPr marL="22578">
              <a:spcBef>
                <a:spcPts val="169"/>
              </a:spcBef>
            </a:pPr>
            <a:r>
              <a:rPr sz="2844" spc="-9" dirty="0">
                <a:solidFill>
                  <a:schemeClr val="accent2"/>
                </a:solidFill>
              </a:rPr>
              <a:t>1.</a:t>
            </a:r>
            <a:r>
              <a:rPr lang="pt-BR" sz="2844" spc="-9" dirty="0">
                <a:solidFill>
                  <a:schemeClr val="accent2"/>
                </a:solidFill>
              </a:rPr>
              <a:t> </a:t>
            </a:r>
            <a:r>
              <a:rPr sz="2844" spc="-9" dirty="0" err="1"/>
              <a:t>Identificação</a:t>
            </a:r>
            <a:r>
              <a:rPr sz="2844" spc="-9" dirty="0"/>
              <a:t> de </a:t>
            </a:r>
            <a:r>
              <a:rPr sz="2844" spc="-18" dirty="0"/>
              <a:t>processos </a:t>
            </a:r>
            <a:r>
              <a:rPr sz="2844" spc="-9" dirty="0"/>
              <a:t>e </a:t>
            </a:r>
            <a:r>
              <a:rPr sz="2844" spc="-18" dirty="0"/>
              <a:t>recursos</a:t>
            </a:r>
            <a:r>
              <a:rPr sz="2844" spc="338" dirty="0"/>
              <a:t> </a:t>
            </a:r>
            <a:r>
              <a:rPr sz="2844" spc="-9" dirty="0"/>
              <a:t>críticos:</a:t>
            </a:r>
            <a:endParaRPr sz="2844" dirty="0"/>
          </a:p>
        </p:txBody>
      </p:sp>
      <p:sp>
        <p:nvSpPr>
          <p:cNvPr id="3" name="object 3"/>
          <p:cNvSpPr txBox="1"/>
          <p:nvPr/>
        </p:nvSpPr>
        <p:spPr>
          <a:xfrm>
            <a:off x="1720797" y="2882232"/>
            <a:ext cx="8462297" cy="2648646"/>
          </a:xfrm>
          <a:prstGeom prst="rect">
            <a:avLst/>
          </a:prstGeom>
        </p:spPr>
        <p:txBody>
          <a:bodyPr vert="horz" wrap="square" lIns="0" tIns="22578" rIns="0" bIns="0" rtlCol="0">
            <a:spAutoFit/>
          </a:bodyPr>
          <a:lstStyle/>
          <a:p>
            <a:pPr marL="365765" indent="-344315">
              <a:spcBef>
                <a:spcPts val="178"/>
              </a:spcBef>
              <a:buClr>
                <a:schemeClr val="accent2"/>
              </a:buClr>
              <a:buFont typeface="Wingdings"/>
              <a:buChar char=""/>
              <a:tabLst>
                <a:tab pos="366893" algn="l"/>
              </a:tabLst>
            </a:pPr>
            <a:r>
              <a:rPr sz="2133" dirty="0">
                <a:latin typeface="Trebuchet MS"/>
                <a:cs typeface="Trebuchet MS"/>
              </a:rPr>
              <a:t>Qual o </a:t>
            </a:r>
            <a:r>
              <a:rPr sz="2133" spc="-9" dirty="0">
                <a:latin typeface="Trebuchet MS"/>
                <a:cs typeface="Trebuchet MS"/>
              </a:rPr>
              <a:t>papel deste processo </a:t>
            </a:r>
            <a:r>
              <a:rPr sz="2133" dirty="0">
                <a:latin typeface="Trebuchet MS"/>
                <a:cs typeface="Trebuchet MS"/>
              </a:rPr>
              <a:t>dentro da</a:t>
            </a:r>
            <a:r>
              <a:rPr sz="2133" spc="-240" dirty="0">
                <a:latin typeface="Trebuchet MS"/>
                <a:cs typeface="Trebuchet MS"/>
              </a:rPr>
              <a:t> </a:t>
            </a:r>
            <a:r>
              <a:rPr sz="2133" spc="-9" dirty="0">
                <a:latin typeface="Trebuchet MS"/>
                <a:cs typeface="Trebuchet MS"/>
              </a:rPr>
              <a:t>organização?</a:t>
            </a:r>
            <a:endParaRPr sz="2133" dirty="0">
              <a:latin typeface="Trebuchet MS"/>
              <a:cs typeface="Trebuchet MS"/>
            </a:endParaRPr>
          </a:p>
          <a:p>
            <a:pPr marL="365765" marR="9031" indent="-344315">
              <a:buClr>
                <a:schemeClr val="accent2"/>
              </a:buClr>
              <a:buFont typeface="Wingdings"/>
              <a:buChar char=""/>
              <a:tabLst>
                <a:tab pos="366893" algn="l"/>
              </a:tabLst>
            </a:pPr>
            <a:r>
              <a:rPr sz="2133" dirty="0">
                <a:latin typeface="Trebuchet MS"/>
                <a:cs typeface="Trebuchet MS"/>
              </a:rPr>
              <a:t>O </a:t>
            </a:r>
            <a:r>
              <a:rPr sz="2133" spc="-9" dirty="0">
                <a:latin typeface="Trebuchet MS"/>
                <a:cs typeface="Trebuchet MS"/>
              </a:rPr>
              <a:t>processo </a:t>
            </a:r>
            <a:r>
              <a:rPr sz="2133" dirty="0">
                <a:latin typeface="Trebuchet MS"/>
                <a:cs typeface="Trebuchet MS"/>
              </a:rPr>
              <a:t>é crítico </a:t>
            </a:r>
            <a:r>
              <a:rPr sz="2133" spc="-9" dirty="0">
                <a:latin typeface="Trebuchet MS"/>
                <a:cs typeface="Trebuchet MS"/>
              </a:rPr>
              <a:t>(é relevante/tem impacto </a:t>
            </a:r>
            <a:r>
              <a:rPr sz="2133" dirty="0">
                <a:latin typeface="Trebuchet MS"/>
                <a:cs typeface="Trebuchet MS"/>
              </a:rPr>
              <a:t>na </a:t>
            </a:r>
            <a:r>
              <a:rPr sz="2133" spc="-9" dirty="0">
                <a:latin typeface="Trebuchet MS"/>
                <a:cs typeface="Trebuchet MS"/>
              </a:rPr>
              <a:t>sociedade/o seu  custo </a:t>
            </a:r>
            <a:r>
              <a:rPr sz="2133" dirty="0">
                <a:latin typeface="Trebuchet MS"/>
                <a:cs typeface="Trebuchet MS"/>
              </a:rPr>
              <a:t>é </a:t>
            </a:r>
            <a:r>
              <a:rPr sz="2133" spc="-9" dirty="0">
                <a:latin typeface="Trebuchet MS"/>
                <a:cs typeface="Trebuchet MS"/>
              </a:rPr>
              <a:t>alto, </a:t>
            </a:r>
            <a:r>
              <a:rPr sz="2133" dirty="0">
                <a:latin typeface="Trebuchet MS"/>
                <a:cs typeface="Trebuchet MS"/>
              </a:rPr>
              <a:t>baixo ou </a:t>
            </a:r>
            <a:r>
              <a:rPr sz="2133" spc="-9" dirty="0">
                <a:latin typeface="Trebuchet MS"/>
                <a:cs typeface="Trebuchet MS"/>
              </a:rPr>
              <a:t>imaterial/qual </a:t>
            </a:r>
            <a:r>
              <a:rPr sz="2133" dirty="0">
                <a:latin typeface="Trebuchet MS"/>
                <a:cs typeface="Trebuchet MS"/>
              </a:rPr>
              <a:t>a </a:t>
            </a:r>
            <a:r>
              <a:rPr sz="2133" spc="-9" dirty="0">
                <a:latin typeface="Trebuchet MS"/>
                <a:cs typeface="Trebuchet MS"/>
              </a:rPr>
              <a:t>natureza </a:t>
            </a:r>
            <a:r>
              <a:rPr sz="2133" dirty="0">
                <a:latin typeface="Trebuchet MS"/>
                <a:cs typeface="Trebuchet MS"/>
              </a:rPr>
              <a:t>do </a:t>
            </a:r>
            <a:r>
              <a:rPr sz="2133" spc="-9" dirty="0">
                <a:latin typeface="Trebuchet MS"/>
                <a:cs typeface="Trebuchet MS"/>
              </a:rPr>
              <a:t>risco  associado/é possível </a:t>
            </a:r>
            <a:r>
              <a:rPr sz="2133" dirty="0">
                <a:latin typeface="Trebuchet MS"/>
                <a:cs typeface="Trebuchet MS"/>
              </a:rPr>
              <a:t>ter </a:t>
            </a:r>
            <a:r>
              <a:rPr sz="2133" spc="-9" dirty="0">
                <a:latin typeface="Trebuchet MS"/>
                <a:cs typeface="Trebuchet MS"/>
              </a:rPr>
              <a:t>monitoramento </a:t>
            </a:r>
            <a:r>
              <a:rPr sz="2133" dirty="0">
                <a:latin typeface="Trebuchet MS"/>
                <a:cs typeface="Trebuchet MS"/>
              </a:rPr>
              <a:t>ou </a:t>
            </a:r>
            <a:r>
              <a:rPr sz="2133" spc="-9" dirty="0">
                <a:latin typeface="Trebuchet MS"/>
                <a:cs typeface="Trebuchet MS"/>
              </a:rPr>
              <a:t>percepção do seu </a:t>
            </a:r>
            <a:r>
              <a:rPr sz="2133" dirty="0">
                <a:latin typeface="Trebuchet MS"/>
                <a:cs typeface="Trebuchet MS"/>
              </a:rPr>
              <a:t>grau  de</a:t>
            </a:r>
            <a:r>
              <a:rPr sz="2133" spc="-27" dirty="0">
                <a:latin typeface="Trebuchet MS"/>
                <a:cs typeface="Trebuchet MS"/>
              </a:rPr>
              <a:t> </a:t>
            </a:r>
            <a:r>
              <a:rPr sz="2133" spc="-9" dirty="0">
                <a:latin typeface="Trebuchet MS"/>
                <a:cs typeface="Trebuchet MS"/>
              </a:rPr>
              <a:t>efetividade)?</a:t>
            </a:r>
            <a:endParaRPr sz="2133" dirty="0">
              <a:latin typeface="Trebuchet MS"/>
              <a:cs typeface="Trebuchet MS"/>
            </a:endParaRPr>
          </a:p>
          <a:p>
            <a:pPr marL="365765" indent="-344315">
              <a:buClr>
                <a:schemeClr val="accent2"/>
              </a:buClr>
              <a:buFont typeface="Wingdings"/>
              <a:buChar char=""/>
              <a:tabLst>
                <a:tab pos="366893" algn="l"/>
              </a:tabLst>
            </a:pPr>
            <a:r>
              <a:rPr sz="2133" dirty="0">
                <a:latin typeface="Trebuchet MS"/>
                <a:cs typeface="Trebuchet MS"/>
              </a:rPr>
              <a:t>Que recursos </a:t>
            </a:r>
            <a:r>
              <a:rPr sz="2133" spc="-9" dirty="0">
                <a:latin typeface="Trebuchet MS"/>
                <a:cs typeface="Trebuchet MS"/>
              </a:rPr>
              <a:t>necessito </a:t>
            </a:r>
            <a:r>
              <a:rPr sz="2133" dirty="0">
                <a:latin typeface="Trebuchet MS"/>
                <a:cs typeface="Trebuchet MS"/>
              </a:rPr>
              <a:t>para </a:t>
            </a:r>
            <a:r>
              <a:rPr sz="2133" spc="-9" dirty="0">
                <a:latin typeface="Trebuchet MS"/>
                <a:cs typeface="Trebuchet MS"/>
              </a:rPr>
              <a:t>colocar </a:t>
            </a:r>
            <a:r>
              <a:rPr sz="2133" dirty="0">
                <a:latin typeface="Trebuchet MS"/>
                <a:cs typeface="Trebuchet MS"/>
              </a:rPr>
              <a:t>o </a:t>
            </a:r>
            <a:r>
              <a:rPr sz="2133" spc="-9" dirty="0">
                <a:latin typeface="Trebuchet MS"/>
                <a:cs typeface="Trebuchet MS"/>
              </a:rPr>
              <a:t>processo </a:t>
            </a:r>
            <a:r>
              <a:rPr sz="2133" dirty="0">
                <a:latin typeface="Trebuchet MS"/>
                <a:cs typeface="Trebuchet MS"/>
              </a:rPr>
              <a:t>em</a:t>
            </a:r>
            <a:r>
              <a:rPr sz="2133" spc="-203" dirty="0">
                <a:latin typeface="Trebuchet MS"/>
                <a:cs typeface="Trebuchet MS"/>
              </a:rPr>
              <a:t> </a:t>
            </a:r>
            <a:r>
              <a:rPr sz="2133" spc="-9" dirty="0">
                <a:latin typeface="Trebuchet MS"/>
                <a:cs typeface="Trebuchet MS"/>
              </a:rPr>
              <a:t>andamento?</a:t>
            </a:r>
            <a:endParaRPr sz="2133" dirty="0">
              <a:latin typeface="Trebuchet MS"/>
              <a:cs typeface="Trebuchet MS"/>
            </a:endParaRPr>
          </a:p>
          <a:p>
            <a:pPr marL="365765" indent="-344315">
              <a:spcBef>
                <a:spcPts val="9"/>
              </a:spcBef>
              <a:buClr>
                <a:schemeClr val="accent2"/>
              </a:buClr>
              <a:buFont typeface="Wingdings"/>
              <a:buChar char=""/>
              <a:tabLst>
                <a:tab pos="366893" algn="l"/>
              </a:tabLst>
            </a:pPr>
            <a:r>
              <a:rPr sz="2133" spc="-9" dirty="0">
                <a:latin typeface="Trebuchet MS"/>
                <a:cs typeface="Trebuchet MS"/>
              </a:rPr>
              <a:t>De quais </a:t>
            </a:r>
            <a:r>
              <a:rPr sz="2133" dirty="0">
                <a:latin typeface="Trebuchet MS"/>
                <a:cs typeface="Trebuchet MS"/>
              </a:rPr>
              <a:t>e </a:t>
            </a:r>
            <a:r>
              <a:rPr sz="2133" spc="-9" dirty="0">
                <a:latin typeface="Trebuchet MS"/>
                <a:cs typeface="Trebuchet MS"/>
              </a:rPr>
              <a:t>de quantas pessoas eu</a:t>
            </a:r>
            <a:r>
              <a:rPr sz="2133" spc="-160" dirty="0">
                <a:latin typeface="Trebuchet MS"/>
                <a:cs typeface="Trebuchet MS"/>
              </a:rPr>
              <a:t> </a:t>
            </a:r>
            <a:r>
              <a:rPr sz="2133" spc="-9" dirty="0">
                <a:latin typeface="Trebuchet MS"/>
                <a:cs typeface="Trebuchet MS"/>
              </a:rPr>
              <a:t>preciso?</a:t>
            </a:r>
            <a:endParaRPr sz="2133" dirty="0">
              <a:latin typeface="Trebuchet MS"/>
              <a:cs typeface="Trebuchet MS"/>
            </a:endParaRPr>
          </a:p>
          <a:p>
            <a:pPr marL="365765" indent="-344315">
              <a:buClr>
                <a:schemeClr val="accent2"/>
              </a:buClr>
              <a:buFont typeface="Wingdings"/>
              <a:buChar char=""/>
              <a:tabLst>
                <a:tab pos="366893" algn="l"/>
              </a:tabLst>
            </a:pPr>
            <a:r>
              <a:rPr sz="2133" dirty="0">
                <a:latin typeface="Trebuchet MS"/>
                <a:cs typeface="Trebuchet MS"/>
              </a:rPr>
              <a:t>Que </a:t>
            </a:r>
            <a:r>
              <a:rPr sz="2133" spc="-9" dirty="0">
                <a:latin typeface="Trebuchet MS"/>
                <a:cs typeface="Trebuchet MS"/>
              </a:rPr>
              <a:t>informações são cruciais </a:t>
            </a:r>
            <a:r>
              <a:rPr sz="2133" dirty="0">
                <a:latin typeface="Trebuchet MS"/>
                <a:cs typeface="Trebuchet MS"/>
              </a:rPr>
              <a:t>para o </a:t>
            </a:r>
            <a:r>
              <a:rPr sz="2133" spc="-9" dirty="0">
                <a:latin typeface="Trebuchet MS"/>
                <a:cs typeface="Trebuchet MS"/>
              </a:rPr>
              <a:t>seu</a:t>
            </a:r>
            <a:r>
              <a:rPr sz="2133" spc="-213" dirty="0">
                <a:latin typeface="Trebuchet MS"/>
                <a:cs typeface="Trebuchet MS"/>
              </a:rPr>
              <a:t> </a:t>
            </a:r>
            <a:r>
              <a:rPr sz="2133" spc="-9" dirty="0">
                <a:latin typeface="Trebuchet MS"/>
                <a:cs typeface="Trebuchet MS"/>
              </a:rPr>
              <a:t>planejamento?</a:t>
            </a:r>
            <a:endParaRPr sz="2133" dirty="0">
              <a:latin typeface="Trebuchet MS"/>
              <a:cs typeface="Trebuchet MS"/>
            </a:endParaRPr>
          </a:p>
        </p:txBody>
      </p:sp>
      <p:sp>
        <p:nvSpPr>
          <p:cNvPr id="4" name="object 4"/>
          <p:cNvSpPr/>
          <p:nvPr/>
        </p:nvSpPr>
        <p:spPr>
          <a:xfrm>
            <a:off x="153774" y="1134000"/>
            <a:ext cx="592044" cy="4627621"/>
          </a:xfrm>
          <a:prstGeom prst="rect">
            <a:avLst/>
          </a:prstGeom>
          <a:solidFill>
            <a:schemeClr val="accent2"/>
          </a:solidFill>
        </p:spPr>
        <p:txBody>
          <a:bodyPr wrap="square" lIns="0" tIns="0" rIns="0" bIns="0" rtlCol="0"/>
          <a:lstStyle/>
          <a:p>
            <a:endParaRPr sz="3200"/>
          </a:p>
        </p:txBody>
      </p:sp>
      <p:sp>
        <p:nvSpPr>
          <p:cNvPr id="5" name="object 5"/>
          <p:cNvSpPr txBox="1"/>
          <p:nvPr/>
        </p:nvSpPr>
        <p:spPr>
          <a:xfrm>
            <a:off x="267370" y="1625382"/>
            <a:ext cx="300980" cy="3665565"/>
          </a:xfrm>
          <a:prstGeom prst="rect">
            <a:avLst/>
          </a:prstGeom>
        </p:spPr>
        <p:txBody>
          <a:bodyPr vert="vert270" wrap="square" lIns="0" tIns="7902" rIns="0" bIns="0" rtlCol="0">
            <a:spAutoFit/>
          </a:bodyPr>
          <a:lstStyle/>
          <a:p>
            <a:pPr marL="22578">
              <a:spcBef>
                <a:spcPts val="62"/>
              </a:spcBef>
            </a:pPr>
            <a:r>
              <a:rPr sz="1956" spc="-9" dirty="0">
                <a:solidFill>
                  <a:schemeClr val="bg1"/>
                </a:solidFill>
                <a:latin typeface="Trebuchet MS"/>
                <a:cs typeface="Trebuchet MS"/>
              </a:rPr>
              <a:t>Compliance </a:t>
            </a:r>
            <a:r>
              <a:rPr sz="1956" dirty="0">
                <a:solidFill>
                  <a:schemeClr val="bg1"/>
                </a:solidFill>
                <a:latin typeface="Trebuchet MS"/>
                <a:cs typeface="Trebuchet MS"/>
              </a:rPr>
              <a:t>e </a:t>
            </a:r>
            <a:r>
              <a:rPr sz="1956" spc="-9" dirty="0">
                <a:solidFill>
                  <a:schemeClr val="bg1"/>
                </a:solidFill>
                <a:latin typeface="Trebuchet MS"/>
                <a:cs typeface="Trebuchet MS"/>
              </a:rPr>
              <a:t>Controles</a:t>
            </a:r>
            <a:r>
              <a:rPr sz="1956" spc="-18" dirty="0">
                <a:solidFill>
                  <a:schemeClr val="bg1"/>
                </a:solidFill>
                <a:latin typeface="Trebuchet MS"/>
                <a:cs typeface="Trebuchet MS"/>
              </a:rPr>
              <a:t> </a:t>
            </a:r>
            <a:r>
              <a:rPr sz="1956" spc="-9" dirty="0">
                <a:solidFill>
                  <a:schemeClr val="bg1"/>
                </a:solidFill>
                <a:latin typeface="Trebuchet MS"/>
                <a:cs typeface="Trebuchet MS"/>
              </a:rPr>
              <a:t>Internos</a:t>
            </a:r>
            <a:endParaRPr sz="1956" dirty="0">
              <a:solidFill>
                <a:schemeClr val="bg1"/>
              </a:solidFill>
              <a:latin typeface="Trebuchet MS"/>
              <a:cs typeface="Trebuchet MS"/>
            </a:endParaRPr>
          </a:p>
        </p:txBody>
      </p:sp>
      <p:sp>
        <p:nvSpPr>
          <p:cNvPr id="6" name="object 6"/>
          <p:cNvSpPr txBox="1"/>
          <p:nvPr/>
        </p:nvSpPr>
        <p:spPr>
          <a:xfrm>
            <a:off x="3260064" y="526163"/>
            <a:ext cx="5383764" cy="351030"/>
          </a:xfrm>
          <a:prstGeom prst="rect">
            <a:avLst/>
          </a:prstGeom>
        </p:spPr>
        <p:txBody>
          <a:bodyPr vert="horz" wrap="square" lIns="0" tIns="22578" rIns="0" bIns="0" rtlCol="0">
            <a:spAutoFit/>
          </a:bodyPr>
          <a:lstStyle/>
          <a:p>
            <a:pPr marL="22578">
              <a:spcBef>
                <a:spcPts val="178"/>
              </a:spcBef>
            </a:pPr>
            <a:r>
              <a:rPr sz="2133" b="1" spc="-9" dirty="0">
                <a:solidFill>
                  <a:schemeClr val="accent2"/>
                </a:solidFill>
                <a:latin typeface="Arial"/>
                <a:cs typeface="Arial"/>
              </a:rPr>
              <a:t>2. </a:t>
            </a:r>
            <a:r>
              <a:rPr sz="2133" b="1" spc="-27" dirty="0">
                <a:solidFill>
                  <a:schemeClr val="accent2"/>
                </a:solidFill>
                <a:latin typeface="Arial"/>
                <a:cs typeface="Arial"/>
              </a:rPr>
              <a:t>Avaliação </a:t>
            </a:r>
            <a:r>
              <a:rPr sz="2133" b="1" spc="-9" dirty="0">
                <a:solidFill>
                  <a:schemeClr val="accent2"/>
                </a:solidFill>
                <a:latin typeface="Arial"/>
                <a:cs typeface="Arial"/>
              </a:rPr>
              <a:t>e Gerenciamento </a:t>
            </a:r>
            <a:r>
              <a:rPr sz="2133" b="1" dirty="0">
                <a:solidFill>
                  <a:schemeClr val="accent2"/>
                </a:solidFill>
                <a:latin typeface="Arial"/>
                <a:cs typeface="Arial"/>
              </a:rPr>
              <a:t>dos </a:t>
            </a:r>
            <a:r>
              <a:rPr sz="2133" b="1" spc="-9" dirty="0">
                <a:solidFill>
                  <a:schemeClr val="accent2"/>
                </a:solidFill>
                <a:latin typeface="Arial"/>
                <a:cs typeface="Arial"/>
              </a:rPr>
              <a:t>Riscos</a:t>
            </a:r>
            <a:endParaRPr sz="2133" dirty="0">
              <a:solidFill>
                <a:schemeClr val="accent2"/>
              </a:solidFill>
              <a:latin typeface="Arial"/>
              <a:cs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56543" y="1198994"/>
            <a:ext cx="7926564" cy="459342"/>
          </a:xfrm>
          <a:prstGeom prst="rect">
            <a:avLst/>
          </a:prstGeom>
        </p:spPr>
        <p:txBody>
          <a:bodyPr vert="horz" wrap="square" lIns="0" tIns="21449" rIns="0" bIns="0" rtlCol="0">
            <a:spAutoFit/>
          </a:bodyPr>
          <a:lstStyle/>
          <a:p>
            <a:pPr marL="22578">
              <a:spcBef>
                <a:spcPts val="169"/>
              </a:spcBef>
            </a:pPr>
            <a:r>
              <a:rPr sz="2844" spc="-9" dirty="0">
                <a:solidFill>
                  <a:schemeClr val="accent2"/>
                </a:solidFill>
              </a:rPr>
              <a:t>1.</a:t>
            </a:r>
            <a:r>
              <a:rPr lang="pt-BR" sz="2844" spc="-9" dirty="0">
                <a:solidFill>
                  <a:schemeClr val="accent2"/>
                </a:solidFill>
              </a:rPr>
              <a:t> </a:t>
            </a:r>
            <a:r>
              <a:rPr sz="2844" spc="-9" dirty="0" err="1"/>
              <a:t>Identificando</a:t>
            </a:r>
            <a:r>
              <a:rPr sz="2844" spc="-36" dirty="0"/>
              <a:t> </a:t>
            </a:r>
            <a:r>
              <a:rPr sz="2844" spc="-9" dirty="0"/>
              <a:t>Riscos:</a:t>
            </a:r>
            <a:endParaRPr sz="2844" dirty="0"/>
          </a:p>
        </p:txBody>
      </p:sp>
      <p:sp>
        <p:nvSpPr>
          <p:cNvPr id="3" name="object 3"/>
          <p:cNvSpPr txBox="1"/>
          <p:nvPr/>
        </p:nvSpPr>
        <p:spPr>
          <a:xfrm>
            <a:off x="1167381" y="1703615"/>
            <a:ext cx="8688078" cy="3305107"/>
          </a:xfrm>
          <a:prstGeom prst="rect">
            <a:avLst/>
          </a:prstGeom>
        </p:spPr>
        <p:txBody>
          <a:bodyPr vert="horz" wrap="square" lIns="0" tIns="22578" rIns="0" bIns="0" rtlCol="0">
            <a:spAutoFit/>
          </a:bodyPr>
          <a:lstStyle/>
          <a:p>
            <a:pPr marL="365765" marR="573483" indent="-344315">
              <a:spcBef>
                <a:spcPts val="178"/>
              </a:spcBef>
              <a:buClr>
                <a:schemeClr val="accent2"/>
              </a:buClr>
              <a:buFont typeface="Wingdings" panose="05000000000000000000" pitchFamily="2" charset="2"/>
              <a:buChar char="§"/>
              <a:tabLst>
                <a:tab pos="366893" algn="l"/>
              </a:tabLst>
            </a:pPr>
            <a:r>
              <a:rPr sz="2133" dirty="0">
                <a:latin typeface="Trebuchet MS"/>
                <a:cs typeface="Trebuchet MS"/>
              </a:rPr>
              <a:t>quais os </a:t>
            </a:r>
            <a:r>
              <a:rPr sz="2133" spc="-9" dirty="0">
                <a:latin typeface="Trebuchet MS"/>
                <a:cs typeface="Trebuchet MS"/>
              </a:rPr>
              <a:t>riscos </a:t>
            </a:r>
            <a:r>
              <a:rPr sz="2133" dirty="0">
                <a:latin typeface="Trebuchet MS"/>
                <a:cs typeface="Trebuchet MS"/>
              </a:rPr>
              <a:t>que podem </a:t>
            </a:r>
            <a:r>
              <a:rPr sz="2133" spc="-9" dirty="0">
                <a:latin typeface="Trebuchet MS"/>
                <a:cs typeface="Trebuchet MS"/>
              </a:rPr>
              <a:t>afetar </a:t>
            </a:r>
            <a:r>
              <a:rPr sz="2133" dirty="0">
                <a:latin typeface="Trebuchet MS"/>
                <a:cs typeface="Trebuchet MS"/>
              </a:rPr>
              <a:t>o </a:t>
            </a:r>
            <a:r>
              <a:rPr sz="2133" spc="-9" dirty="0">
                <a:latin typeface="Trebuchet MS"/>
                <a:cs typeface="Trebuchet MS"/>
              </a:rPr>
              <a:t>desempenho </a:t>
            </a:r>
            <a:r>
              <a:rPr sz="2133" dirty="0">
                <a:latin typeface="Trebuchet MS"/>
                <a:cs typeface="Trebuchet MS"/>
              </a:rPr>
              <a:t>dos </a:t>
            </a:r>
            <a:r>
              <a:rPr sz="2133" spc="-9" dirty="0">
                <a:latin typeface="Trebuchet MS"/>
                <a:cs typeface="Trebuchet MS"/>
              </a:rPr>
              <a:t>respectivos  processos?</a:t>
            </a:r>
            <a:endParaRPr sz="2133" dirty="0">
              <a:latin typeface="Trebuchet MS"/>
              <a:cs typeface="Trebuchet MS"/>
            </a:endParaRPr>
          </a:p>
          <a:p>
            <a:pPr marL="365765" indent="-344315">
              <a:buClr>
                <a:schemeClr val="accent2"/>
              </a:buClr>
              <a:buFont typeface="Wingdings" panose="05000000000000000000" pitchFamily="2" charset="2"/>
              <a:buChar char="§"/>
              <a:tabLst>
                <a:tab pos="366893" algn="l"/>
              </a:tabLst>
            </a:pPr>
            <a:r>
              <a:rPr sz="2133" spc="-9" dirty="0">
                <a:latin typeface="Trebuchet MS"/>
                <a:cs typeface="Trebuchet MS"/>
              </a:rPr>
              <a:t>Daí </a:t>
            </a:r>
            <a:r>
              <a:rPr sz="2133" dirty="0">
                <a:latin typeface="Trebuchet MS"/>
                <a:cs typeface="Trebuchet MS"/>
              </a:rPr>
              <a:t>a </a:t>
            </a:r>
            <a:r>
              <a:rPr sz="2133" spc="-9" dirty="0">
                <a:latin typeface="Trebuchet MS"/>
                <a:cs typeface="Trebuchet MS"/>
              </a:rPr>
              <a:t>decomposição </a:t>
            </a:r>
            <a:r>
              <a:rPr sz="2133" dirty="0">
                <a:latin typeface="Trebuchet MS"/>
                <a:cs typeface="Trebuchet MS"/>
              </a:rPr>
              <a:t>do </a:t>
            </a:r>
            <a:r>
              <a:rPr sz="2133" spc="-9" dirty="0">
                <a:latin typeface="Trebuchet MS"/>
                <a:cs typeface="Trebuchet MS"/>
              </a:rPr>
              <a:t>risco </a:t>
            </a:r>
            <a:r>
              <a:rPr sz="2133" dirty="0">
                <a:latin typeface="Trebuchet MS"/>
                <a:cs typeface="Trebuchet MS"/>
              </a:rPr>
              <a:t>em</a:t>
            </a:r>
            <a:r>
              <a:rPr sz="2133" spc="-98" dirty="0">
                <a:latin typeface="Trebuchet MS"/>
                <a:cs typeface="Trebuchet MS"/>
              </a:rPr>
              <a:t> </a:t>
            </a:r>
            <a:r>
              <a:rPr sz="2133" dirty="0">
                <a:latin typeface="Trebuchet MS"/>
                <a:cs typeface="Trebuchet MS"/>
              </a:rPr>
              <a:t>fatores</a:t>
            </a:r>
          </a:p>
          <a:p>
            <a:pPr marL="365765" indent="-344315">
              <a:buClr>
                <a:schemeClr val="accent2"/>
              </a:buClr>
              <a:buFont typeface="Wingdings" panose="05000000000000000000" pitchFamily="2" charset="2"/>
              <a:buChar char="§"/>
              <a:tabLst>
                <a:tab pos="366893" algn="l"/>
              </a:tabLst>
            </a:pPr>
            <a:r>
              <a:rPr sz="2133" spc="-9" dirty="0">
                <a:latin typeface="Trebuchet MS"/>
                <a:cs typeface="Trebuchet MS"/>
              </a:rPr>
              <a:t>causas que </a:t>
            </a:r>
            <a:r>
              <a:rPr sz="2133" dirty="0">
                <a:latin typeface="Trebuchet MS"/>
                <a:cs typeface="Trebuchet MS"/>
              </a:rPr>
              <a:t>podem </a:t>
            </a:r>
            <a:r>
              <a:rPr sz="2133" spc="-9" dirty="0">
                <a:latin typeface="Trebuchet MS"/>
                <a:cs typeface="Trebuchet MS"/>
              </a:rPr>
              <a:t>estar </a:t>
            </a:r>
            <a:r>
              <a:rPr sz="2133" dirty="0">
                <a:latin typeface="Trebuchet MS"/>
                <a:cs typeface="Trebuchet MS"/>
              </a:rPr>
              <a:t>dentro </a:t>
            </a:r>
            <a:r>
              <a:rPr sz="2133" spc="-9" dirty="0">
                <a:latin typeface="Trebuchet MS"/>
                <a:cs typeface="Trebuchet MS"/>
              </a:rPr>
              <a:t>do controle da empresa </a:t>
            </a:r>
            <a:r>
              <a:rPr sz="2133" dirty="0">
                <a:latin typeface="Trebuchet MS"/>
                <a:cs typeface="Trebuchet MS"/>
              </a:rPr>
              <a:t>e</a:t>
            </a:r>
            <a:r>
              <a:rPr sz="2133" spc="-311" dirty="0">
                <a:latin typeface="Trebuchet MS"/>
                <a:cs typeface="Trebuchet MS"/>
              </a:rPr>
              <a:t> </a:t>
            </a:r>
            <a:r>
              <a:rPr sz="2133" spc="-9" dirty="0">
                <a:latin typeface="Trebuchet MS"/>
                <a:cs typeface="Trebuchet MS"/>
              </a:rPr>
              <a:t>são</a:t>
            </a:r>
            <a:endParaRPr sz="2133" dirty="0">
              <a:latin typeface="Trebuchet MS"/>
              <a:cs typeface="Trebuchet MS"/>
            </a:endParaRPr>
          </a:p>
          <a:p>
            <a:pPr marL="365765">
              <a:buClr>
                <a:schemeClr val="accent2"/>
              </a:buClr>
            </a:pPr>
            <a:r>
              <a:rPr sz="2133" spc="-9" dirty="0">
                <a:latin typeface="Trebuchet MS"/>
                <a:cs typeface="Trebuchet MS"/>
              </a:rPr>
              <a:t>monitoráveis.</a:t>
            </a:r>
            <a:endParaRPr sz="2133" dirty="0">
              <a:latin typeface="Trebuchet MS"/>
              <a:cs typeface="Trebuchet MS"/>
            </a:endParaRPr>
          </a:p>
          <a:p>
            <a:pPr marL="365765" indent="-344315">
              <a:buClr>
                <a:schemeClr val="accent2"/>
              </a:buClr>
              <a:buFont typeface="Wingdings" panose="05000000000000000000" pitchFamily="2" charset="2"/>
              <a:buChar char="§"/>
              <a:tabLst>
                <a:tab pos="366893" algn="l"/>
              </a:tabLst>
            </a:pPr>
            <a:r>
              <a:rPr sz="2133" spc="-9" dirty="0">
                <a:latin typeface="Trebuchet MS"/>
                <a:cs typeface="Trebuchet MS"/>
              </a:rPr>
              <a:t>Existem </a:t>
            </a:r>
            <a:r>
              <a:rPr sz="2133" dirty="0">
                <a:latin typeface="Trebuchet MS"/>
                <a:cs typeface="Trebuchet MS"/>
              </a:rPr>
              <a:t>várias </a:t>
            </a:r>
            <a:r>
              <a:rPr sz="2133" spc="-9" dirty="0">
                <a:latin typeface="Trebuchet MS"/>
                <a:cs typeface="Trebuchet MS"/>
              </a:rPr>
              <a:t>técnicas </a:t>
            </a:r>
            <a:r>
              <a:rPr sz="2133" dirty="0">
                <a:latin typeface="Trebuchet MS"/>
                <a:cs typeface="Trebuchet MS"/>
              </a:rPr>
              <a:t>para </a:t>
            </a:r>
            <a:r>
              <a:rPr sz="2133" spc="-9" dirty="0">
                <a:latin typeface="Trebuchet MS"/>
                <a:cs typeface="Trebuchet MS"/>
              </a:rPr>
              <a:t>elucidação </a:t>
            </a:r>
            <a:r>
              <a:rPr sz="2133" dirty="0">
                <a:latin typeface="Trebuchet MS"/>
                <a:cs typeface="Trebuchet MS"/>
              </a:rPr>
              <a:t>das </a:t>
            </a:r>
            <a:r>
              <a:rPr sz="2133" spc="-9" dirty="0">
                <a:latin typeface="Trebuchet MS"/>
                <a:cs typeface="Trebuchet MS"/>
              </a:rPr>
              <a:t>causas </a:t>
            </a:r>
            <a:r>
              <a:rPr sz="2133" dirty="0">
                <a:latin typeface="Trebuchet MS"/>
                <a:cs typeface="Trebuchet MS"/>
              </a:rPr>
              <a:t>(origem) de</a:t>
            </a:r>
            <a:r>
              <a:rPr sz="2133" spc="-427" dirty="0">
                <a:latin typeface="Trebuchet MS"/>
                <a:cs typeface="Trebuchet MS"/>
              </a:rPr>
              <a:t> </a:t>
            </a:r>
            <a:r>
              <a:rPr sz="2133" dirty="0">
                <a:latin typeface="Trebuchet MS"/>
                <a:cs typeface="Trebuchet MS"/>
              </a:rPr>
              <a:t>cada</a:t>
            </a:r>
          </a:p>
          <a:p>
            <a:pPr marL="365765">
              <a:spcBef>
                <a:spcPts val="9"/>
              </a:spcBef>
              <a:buClr>
                <a:schemeClr val="accent2"/>
              </a:buClr>
            </a:pPr>
            <a:r>
              <a:rPr sz="2133" dirty="0">
                <a:latin typeface="Trebuchet MS"/>
                <a:cs typeface="Trebuchet MS"/>
              </a:rPr>
              <a:t>risco.</a:t>
            </a:r>
          </a:p>
          <a:p>
            <a:pPr marL="365765" marR="100472" indent="-344315" algn="just">
              <a:buClr>
                <a:schemeClr val="accent2"/>
              </a:buClr>
              <a:buFont typeface="Wingdings" panose="05000000000000000000" pitchFamily="2" charset="2"/>
              <a:buChar char="§"/>
              <a:tabLst>
                <a:tab pos="366893" algn="l"/>
              </a:tabLst>
            </a:pPr>
            <a:r>
              <a:rPr sz="2133" dirty="0">
                <a:latin typeface="Trebuchet MS"/>
                <a:cs typeface="Trebuchet MS"/>
              </a:rPr>
              <a:t>A </a:t>
            </a:r>
            <a:r>
              <a:rPr sz="2133" spc="-9" dirty="0">
                <a:latin typeface="Trebuchet MS"/>
                <a:cs typeface="Trebuchet MS"/>
              </a:rPr>
              <a:t>mais comum </a:t>
            </a:r>
            <a:r>
              <a:rPr sz="2133" dirty="0">
                <a:latin typeface="Trebuchet MS"/>
                <a:cs typeface="Trebuchet MS"/>
              </a:rPr>
              <a:t>e </a:t>
            </a:r>
            <a:r>
              <a:rPr sz="2133" spc="-9" dirty="0">
                <a:latin typeface="Trebuchet MS"/>
                <a:cs typeface="Trebuchet MS"/>
              </a:rPr>
              <a:t>funcional </a:t>
            </a:r>
            <a:r>
              <a:rPr sz="2133" dirty="0">
                <a:latin typeface="Trebuchet MS"/>
                <a:cs typeface="Trebuchet MS"/>
              </a:rPr>
              <a:t>entre </a:t>
            </a:r>
            <a:r>
              <a:rPr sz="2133" spc="-9" dirty="0">
                <a:latin typeface="Trebuchet MS"/>
                <a:cs typeface="Trebuchet MS"/>
              </a:rPr>
              <a:t>elas </a:t>
            </a:r>
            <a:r>
              <a:rPr sz="2133" dirty="0">
                <a:latin typeface="Trebuchet MS"/>
                <a:cs typeface="Trebuchet MS"/>
              </a:rPr>
              <a:t>é a </a:t>
            </a:r>
            <a:r>
              <a:rPr sz="2133" spc="-9" dirty="0">
                <a:latin typeface="Trebuchet MS"/>
                <a:cs typeface="Trebuchet MS"/>
              </a:rPr>
              <a:t>espinha </a:t>
            </a:r>
            <a:r>
              <a:rPr sz="2133" dirty="0">
                <a:latin typeface="Trebuchet MS"/>
                <a:cs typeface="Trebuchet MS"/>
              </a:rPr>
              <a:t>de peixe</a:t>
            </a:r>
            <a:r>
              <a:rPr sz="2133" spc="-427" dirty="0">
                <a:latin typeface="Trebuchet MS"/>
                <a:cs typeface="Trebuchet MS"/>
              </a:rPr>
              <a:t> </a:t>
            </a:r>
            <a:r>
              <a:rPr sz="2133" spc="-9" dirty="0">
                <a:latin typeface="Trebuchet MS"/>
                <a:cs typeface="Trebuchet MS"/>
              </a:rPr>
              <a:t>(também  conhecido como Diagrama </a:t>
            </a:r>
            <a:r>
              <a:rPr sz="2133" dirty="0">
                <a:latin typeface="Trebuchet MS"/>
                <a:cs typeface="Trebuchet MS"/>
              </a:rPr>
              <a:t>de </a:t>
            </a:r>
            <a:r>
              <a:rPr sz="2133" spc="-9" dirty="0">
                <a:latin typeface="Trebuchet MS"/>
                <a:cs typeface="Trebuchet MS"/>
              </a:rPr>
              <a:t>Ishikawa), utilizada </a:t>
            </a:r>
            <a:r>
              <a:rPr sz="2133" dirty="0">
                <a:latin typeface="Trebuchet MS"/>
                <a:cs typeface="Trebuchet MS"/>
              </a:rPr>
              <a:t>para </a:t>
            </a:r>
            <a:r>
              <a:rPr sz="2133" spc="-9" dirty="0">
                <a:latin typeface="Trebuchet MS"/>
                <a:cs typeface="Trebuchet MS"/>
              </a:rPr>
              <a:t>“dissecar” </a:t>
            </a:r>
            <a:r>
              <a:rPr sz="2133" dirty="0">
                <a:latin typeface="Trebuchet MS"/>
                <a:cs typeface="Trebuchet MS"/>
              </a:rPr>
              <a:t>o  </a:t>
            </a:r>
            <a:r>
              <a:rPr sz="2133" spc="-9" dirty="0">
                <a:latin typeface="Trebuchet MS"/>
                <a:cs typeface="Trebuchet MS"/>
              </a:rPr>
              <a:t>fluxo de </a:t>
            </a:r>
            <a:r>
              <a:rPr sz="2133" dirty="0">
                <a:latin typeface="Trebuchet MS"/>
                <a:cs typeface="Trebuchet MS"/>
              </a:rPr>
              <a:t>cada </a:t>
            </a:r>
            <a:r>
              <a:rPr sz="2133" spc="-9" dirty="0">
                <a:latin typeface="Trebuchet MS"/>
                <a:cs typeface="Trebuchet MS"/>
              </a:rPr>
              <a:t>processo </a:t>
            </a:r>
            <a:r>
              <a:rPr sz="2133" dirty="0">
                <a:latin typeface="Trebuchet MS"/>
                <a:cs typeface="Trebuchet MS"/>
              </a:rPr>
              <a:t>e </a:t>
            </a:r>
            <a:r>
              <a:rPr sz="2133" spc="-9" dirty="0">
                <a:latin typeface="Trebuchet MS"/>
                <a:cs typeface="Trebuchet MS"/>
              </a:rPr>
              <a:t>separar </a:t>
            </a:r>
            <a:r>
              <a:rPr sz="2133" dirty="0">
                <a:latin typeface="Trebuchet MS"/>
                <a:cs typeface="Trebuchet MS"/>
              </a:rPr>
              <a:t>os fatores </a:t>
            </a:r>
            <a:r>
              <a:rPr sz="2133" spc="-9" dirty="0">
                <a:latin typeface="Trebuchet MS"/>
                <a:cs typeface="Trebuchet MS"/>
              </a:rPr>
              <a:t>de </a:t>
            </a:r>
            <a:r>
              <a:rPr sz="2133" dirty="0">
                <a:latin typeface="Trebuchet MS"/>
                <a:cs typeface="Trebuchet MS"/>
              </a:rPr>
              <a:t>risco</a:t>
            </a:r>
            <a:r>
              <a:rPr sz="2133" spc="-267" dirty="0">
                <a:latin typeface="Trebuchet MS"/>
                <a:cs typeface="Trebuchet MS"/>
              </a:rPr>
              <a:t> </a:t>
            </a:r>
            <a:r>
              <a:rPr sz="2133" spc="-9" dirty="0">
                <a:latin typeface="Trebuchet MS"/>
                <a:cs typeface="Trebuchet MS"/>
              </a:rPr>
              <a:t>(“causas”).</a:t>
            </a:r>
            <a:endParaRPr sz="2133" dirty="0">
              <a:latin typeface="Trebuchet MS"/>
              <a:cs typeface="Trebuchet MS"/>
            </a:endParaRPr>
          </a:p>
        </p:txBody>
      </p:sp>
      <p:sp>
        <p:nvSpPr>
          <p:cNvPr id="4" name="object 4"/>
          <p:cNvSpPr/>
          <p:nvPr/>
        </p:nvSpPr>
        <p:spPr>
          <a:xfrm>
            <a:off x="153774" y="1134000"/>
            <a:ext cx="592044" cy="4627621"/>
          </a:xfrm>
          <a:prstGeom prst="rect">
            <a:avLst/>
          </a:prstGeom>
          <a:solidFill>
            <a:schemeClr val="accent2"/>
          </a:solidFill>
        </p:spPr>
        <p:txBody>
          <a:bodyPr wrap="square" lIns="0" tIns="0" rIns="0" bIns="0" rtlCol="0"/>
          <a:lstStyle/>
          <a:p>
            <a:endParaRPr sz="3200"/>
          </a:p>
        </p:txBody>
      </p:sp>
      <p:sp>
        <p:nvSpPr>
          <p:cNvPr id="5" name="object 5"/>
          <p:cNvSpPr txBox="1"/>
          <p:nvPr/>
        </p:nvSpPr>
        <p:spPr>
          <a:xfrm>
            <a:off x="267370" y="1625382"/>
            <a:ext cx="300980" cy="3665565"/>
          </a:xfrm>
          <a:prstGeom prst="rect">
            <a:avLst/>
          </a:prstGeom>
        </p:spPr>
        <p:txBody>
          <a:bodyPr vert="vert270" wrap="square" lIns="0" tIns="7902" rIns="0" bIns="0" rtlCol="0">
            <a:spAutoFit/>
          </a:bodyPr>
          <a:lstStyle/>
          <a:p>
            <a:pPr marL="22578">
              <a:spcBef>
                <a:spcPts val="62"/>
              </a:spcBef>
            </a:pPr>
            <a:r>
              <a:rPr sz="1956" spc="-9" dirty="0">
                <a:solidFill>
                  <a:schemeClr val="bg1"/>
                </a:solidFill>
                <a:latin typeface="Trebuchet MS"/>
                <a:cs typeface="Trebuchet MS"/>
              </a:rPr>
              <a:t>Compliance </a:t>
            </a:r>
            <a:r>
              <a:rPr sz="1956" dirty="0">
                <a:solidFill>
                  <a:schemeClr val="bg1"/>
                </a:solidFill>
                <a:latin typeface="Trebuchet MS"/>
                <a:cs typeface="Trebuchet MS"/>
              </a:rPr>
              <a:t>e </a:t>
            </a:r>
            <a:r>
              <a:rPr sz="1956" spc="-9" dirty="0">
                <a:solidFill>
                  <a:schemeClr val="bg1"/>
                </a:solidFill>
                <a:latin typeface="Trebuchet MS"/>
                <a:cs typeface="Trebuchet MS"/>
              </a:rPr>
              <a:t>Controles</a:t>
            </a:r>
            <a:r>
              <a:rPr sz="1956" spc="-18" dirty="0">
                <a:solidFill>
                  <a:schemeClr val="bg1"/>
                </a:solidFill>
                <a:latin typeface="Trebuchet MS"/>
                <a:cs typeface="Trebuchet MS"/>
              </a:rPr>
              <a:t> </a:t>
            </a:r>
            <a:r>
              <a:rPr sz="1956" spc="-9" dirty="0">
                <a:solidFill>
                  <a:schemeClr val="bg1"/>
                </a:solidFill>
                <a:latin typeface="Trebuchet MS"/>
                <a:cs typeface="Trebuchet MS"/>
              </a:rPr>
              <a:t>Internos</a:t>
            </a:r>
            <a:endParaRPr sz="1956" dirty="0">
              <a:solidFill>
                <a:schemeClr val="bg1"/>
              </a:solidFill>
              <a:latin typeface="Trebuchet MS"/>
              <a:cs typeface="Trebuchet MS"/>
            </a:endParaRPr>
          </a:p>
        </p:txBody>
      </p:sp>
      <p:sp>
        <p:nvSpPr>
          <p:cNvPr id="6" name="object 6"/>
          <p:cNvSpPr txBox="1"/>
          <p:nvPr/>
        </p:nvSpPr>
        <p:spPr>
          <a:xfrm>
            <a:off x="3260064" y="526163"/>
            <a:ext cx="5383764" cy="351030"/>
          </a:xfrm>
          <a:prstGeom prst="rect">
            <a:avLst/>
          </a:prstGeom>
        </p:spPr>
        <p:txBody>
          <a:bodyPr vert="horz" wrap="square" lIns="0" tIns="22578" rIns="0" bIns="0" rtlCol="0">
            <a:spAutoFit/>
          </a:bodyPr>
          <a:lstStyle/>
          <a:p>
            <a:pPr marL="22578">
              <a:spcBef>
                <a:spcPts val="178"/>
              </a:spcBef>
            </a:pPr>
            <a:r>
              <a:rPr sz="2133" b="1" spc="-9" dirty="0">
                <a:solidFill>
                  <a:schemeClr val="accent2"/>
                </a:solidFill>
                <a:latin typeface="Arial"/>
                <a:cs typeface="Arial"/>
              </a:rPr>
              <a:t>2. </a:t>
            </a:r>
            <a:r>
              <a:rPr sz="2133" b="1" spc="-27" dirty="0">
                <a:solidFill>
                  <a:schemeClr val="accent2"/>
                </a:solidFill>
                <a:latin typeface="Arial"/>
                <a:cs typeface="Arial"/>
              </a:rPr>
              <a:t>Avaliação </a:t>
            </a:r>
            <a:r>
              <a:rPr sz="2133" b="1" spc="-9" dirty="0">
                <a:solidFill>
                  <a:schemeClr val="accent2"/>
                </a:solidFill>
                <a:latin typeface="Arial"/>
                <a:cs typeface="Arial"/>
              </a:rPr>
              <a:t>e Gerenciamento </a:t>
            </a:r>
            <a:r>
              <a:rPr sz="2133" b="1" dirty="0">
                <a:solidFill>
                  <a:schemeClr val="accent2"/>
                </a:solidFill>
                <a:latin typeface="Arial"/>
                <a:cs typeface="Arial"/>
              </a:rPr>
              <a:t>dos </a:t>
            </a:r>
            <a:r>
              <a:rPr sz="2133" b="1" spc="-9" dirty="0">
                <a:solidFill>
                  <a:schemeClr val="accent2"/>
                </a:solidFill>
                <a:latin typeface="Arial"/>
                <a:cs typeface="Arial"/>
              </a:rPr>
              <a:t>Riscos</a:t>
            </a:r>
            <a:endParaRPr sz="2133" dirty="0">
              <a:solidFill>
                <a:schemeClr val="accent2"/>
              </a:solidFill>
              <a:latin typeface="Arial"/>
              <a:cs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79302" y="1242887"/>
            <a:ext cx="8780649" cy="3872891"/>
          </a:xfrm>
          <a:prstGeom prst="rect">
            <a:avLst/>
          </a:prstGeom>
        </p:spPr>
        <p:txBody>
          <a:bodyPr vert="horz" wrap="square" lIns="0" tIns="22578" rIns="0" bIns="0" rtlCol="0">
            <a:spAutoFit/>
          </a:bodyPr>
          <a:lstStyle/>
          <a:p>
            <a:pPr marL="22578">
              <a:spcBef>
                <a:spcPts val="178"/>
              </a:spcBef>
            </a:pPr>
            <a:r>
              <a:rPr sz="2133" dirty="0">
                <a:latin typeface="Trebuchet MS"/>
                <a:cs typeface="Trebuchet MS"/>
              </a:rPr>
              <a:t>São </a:t>
            </a:r>
            <a:r>
              <a:rPr sz="2133" spc="-9" dirty="0">
                <a:latin typeface="Trebuchet MS"/>
                <a:cs typeface="Trebuchet MS"/>
              </a:rPr>
              <a:t>aquelas atividades </a:t>
            </a:r>
            <a:r>
              <a:rPr sz="2133" dirty="0">
                <a:latin typeface="Trebuchet MS"/>
                <a:cs typeface="Trebuchet MS"/>
              </a:rPr>
              <a:t>que, </a:t>
            </a:r>
            <a:r>
              <a:rPr sz="2133" spc="-9" dirty="0">
                <a:latin typeface="Trebuchet MS"/>
                <a:cs typeface="Trebuchet MS"/>
              </a:rPr>
              <a:t>quando executadas </a:t>
            </a:r>
            <a:r>
              <a:rPr sz="2133" dirty="0">
                <a:latin typeface="Trebuchet MS"/>
                <a:cs typeface="Trebuchet MS"/>
              </a:rPr>
              <a:t>dentro do </a:t>
            </a:r>
            <a:r>
              <a:rPr sz="2133" spc="-9" dirty="0">
                <a:latin typeface="Trebuchet MS"/>
                <a:cs typeface="Trebuchet MS"/>
              </a:rPr>
              <a:t>seu tempo</a:t>
            </a:r>
            <a:r>
              <a:rPr sz="2133" spc="-293" dirty="0">
                <a:latin typeface="Trebuchet MS"/>
                <a:cs typeface="Trebuchet MS"/>
              </a:rPr>
              <a:t> </a:t>
            </a:r>
            <a:r>
              <a:rPr sz="2133" dirty="0">
                <a:latin typeface="Trebuchet MS"/>
                <a:cs typeface="Trebuchet MS"/>
              </a:rPr>
              <a:t>e</a:t>
            </a:r>
          </a:p>
          <a:p>
            <a:pPr marL="22578"/>
            <a:r>
              <a:rPr sz="2133" dirty="0">
                <a:latin typeface="Trebuchet MS"/>
                <a:cs typeface="Trebuchet MS"/>
              </a:rPr>
              <a:t>de </a:t>
            </a:r>
            <a:r>
              <a:rPr sz="2133" spc="-9" dirty="0">
                <a:latin typeface="Trebuchet MS"/>
                <a:cs typeface="Trebuchet MS"/>
              </a:rPr>
              <a:t>maneira adequada, permitem </a:t>
            </a:r>
            <a:r>
              <a:rPr sz="2133" dirty="0">
                <a:latin typeface="Trebuchet MS"/>
                <a:cs typeface="Trebuchet MS"/>
              </a:rPr>
              <a:t>a </a:t>
            </a:r>
            <a:r>
              <a:rPr sz="2133" spc="-9" dirty="0">
                <a:latin typeface="Trebuchet MS"/>
                <a:cs typeface="Trebuchet MS"/>
              </a:rPr>
              <a:t>minimização </a:t>
            </a:r>
            <a:r>
              <a:rPr sz="2133" dirty="0">
                <a:latin typeface="Trebuchet MS"/>
                <a:cs typeface="Trebuchet MS"/>
              </a:rPr>
              <a:t>e </a:t>
            </a:r>
            <a:r>
              <a:rPr sz="2133" spc="-9" dirty="0">
                <a:latin typeface="Trebuchet MS"/>
                <a:cs typeface="Trebuchet MS"/>
              </a:rPr>
              <a:t>gestão </a:t>
            </a:r>
            <a:r>
              <a:rPr sz="2133" dirty="0">
                <a:latin typeface="Trebuchet MS"/>
                <a:cs typeface="Trebuchet MS"/>
              </a:rPr>
              <a:t>dos</a:t>
            </a:r>
            <a:r>
              <a:rPr sz="2133" spc="-203" dirty="0">
                <a:latin typeface="Trebuchet MS"/>
                <a:cs typeface="Trebuchet MS"/>
              </a:rPr>
              <a:t> </a:t>
            </a:r>
            <a:r>
              <a:rPr sz="2133" spc="-9" dirty="0">
                <a:latin typeface="Trebuchet MS"/>
                <a:cs typeface="Trebuchet MS"/>
              </a:rPr>
              <a:t>riscos.</a:t>
            </a:r>
            <a:endParaRPr sz="2133" dirty="0">
              <a:latin typeface="Trebuchet MS"/>
              <a:cs typeface="Trebuchet MS"/>
            </a:endParaRPr>
          </a:p>
          <a:p>
            <a:pPr marL="22578">
              <a:spcBef>
                <a:spcPts val="1067"/>
              </a:spcBef>
            </a:pPr>
            <a:r>
              <a:rPr sz="2133" spc="-9" dirty="0">
                <a:latin typeface="Trebuchet MS"/>
                <a:cs typeface="Trebuchet MS"/>
              </a:rPr>
              <a:t>Constituem-se </a:t>
            </a:r>
            <a:r>
              <a:rPr sz="2133" dirty="0">
                <a:latin typeface="Trebuchet MS"/>
                <a:cs typeface="Trebuchet MS"/>
              </a:rPr>
              <a:t>em </a:t>
            </a:r>
            <a:r>
              <a:rPr sz="2133" spc="-9" dirty="0">
                <a:latin typeface="Trebuchet MS"/>
                <a:cs typeface="Trebuchet MS"/>
              </a:rPr>
              <a:t>atividades </a:t>
            </a:r>
            <a:r>
              <a:rPr sz="2133" dirty="0">
                <a:latin typeface="Trebuchet MS"/>
                <a:cs typeface="Trebuchet MS"/>
              </a:rPr>
              <a:t>de prevenção ou de detecção. </a:t>
            </a:r>
            <a:r>
              <a:rPr sz="2133" spc="-9" dirty="0">
                <a:latin typeface="Trebuchet MS"/>
                <a:cs typeface="Trebuchet MS"/>
              </a:rPr>
              <a:t>Citam-se</a:t>
            </a:r>
            <a:r>
              <a:rPr sz="2133" spc="-363" dirty="0">
                <a:latin typeface="Trebuchet MS"/>
                <a:cs typeface="Trebuchet MS"/>
              </a:rPr>
              <a:t> </a:t>
            </a:r>
            <a:r>
              <a:rPr sz="2133" dirty="0">
                <a:latin typeface="Trebuchet MS"/>
                <a:cs typeface="Trebuchet MS"/>
              </a:rPr>
              <a:t>as</a:t>
            </a:r>
          </a:p>
          <a:p>
            <a:pPr marL="22578">
              <a:spcBef>
                <a:spcPts val="9"/>
              </a:spcBef>
            </a:pPr>
            <a:r>
              <a:rPr sz="2133" spc="-9" dirty="0">
                <a:latin typeface="Trebuchet MS"/>
                <a:cs typeface="Trebuchet MS"/>
              </a:rPr>
              <a:t>seguintes </a:t>
            </a:r>
            <a:r>
              <a:rPr sz="2133" dirty="0">
                <a:latin typeface="Trebuchet MS"/>
                <a:cs typeface="Trebuchet MS"/>
              </a:rPr>
              <a:t>como</a:t>
            </a:r>
            <a:r>
              <a:rPr sz="2133" spc="-36" dirty="0">
                <a:latin typeface="Trebuchet MS"/>
                <a:cs typeface="Trebuchet MS"/>
              </a:rPr>
              <a:t> </a:t>
            </a:r>
            <a:r>
              <a:rPr sz="2133" spc="-9" dirty="0">
                <a:latin typeface="Trebuchet MS"/>
                <a:cs typeface="Trebuchet MS"/>
              </a:rPr>
              <a:t>principais:</a:t>
            </a:r>
            <a:endParaRPr sz="2133" dirty="0">
              <a:latin typeface="Trebuchet MS"/>
              <a:cs typeface="Trebuchet MS"/>
            </a:endParaRPr>
          </a:p>
          <a:p>
            <a:pPr>
              <a:lnSpc>
                <a:spcPct val="100000"/>
              </a:lnSpc>
            </a:pPr>
            <a:endParaRPr sz="2489" dirty="0">
              <a:latin typeface="Times New Roman"/>
              <a:cs typeface="Times New Roman"/>
            </a:endParaRPr>
          </a:p>
          <a:p>
            <a:pPr marL="612994" marR="234812" indent="-512522">
              <a:spcBef>
                <a:spcPts val="1831"/>
              </a:spcBef>
              <a:buClr>
                <a:schemeClr val="accent2"/>
              </a:buClr>
              <a:buAutoNum type="arabicPeriod"/>
              <a:tabLst>
                <a:tab pos="612994" algn="l"/>
                <a:tab pos="614123" algn="l"/>
              </a:tabLst>
            </a:pPr>
            <a:r>
              <a:rPr sz="2133" b="1" spc="-9" dirty="0">
                <a:latin typeface="Trebuchet MS"/>
                <a:cs typeface="Trebuchet MS"/>
              </a:rPr>
              <a:t>Alçadas (prevenção): </a:t>
            </a:r>
            <a:r>
              <a:rPr sz="2133" spc="-9" dirty="0">
                <a:latin typeface="Trebuchet MS"/>
                <a:cs typeface="Trebuchet MS"/>
              </a:rPr>
              <a:t>estabelecimento </a:t>
            </a:r>
            <a:r>
              <a:rPr sz="2133" dirty="0">
                <a:latin typeface="Trebuchet MS"/>
                <a:cs typeface="Trebuchet MS"/>
              </a:rPr>
              <a:t>de </a:t>
            </a:r>
            <a:r>
              <a:rPr sz="2133" spc="-9" dirty="0">
                <a:latin typeface="Trebuchet MS"/>
                <a:cs typeface="Trebuchet MS"/>
              </a:rPr>
              <a:t>valor máximo </a:t>
            </a:r>
            <a:r>
              <a:rPr sz="2133" dirty="0">
                <a:latin typeface="Trebuchet MS"/>
                <a:cs typeface="Trebuchet MS"/>
              </a:rPr>
              <a:t>para um  </a:t>
            </a:r>
            <a:r>
              <a:rPr sz="2133" spc="-9" dirty="0">
                <a:latin typeface="Trebuchet MS"/>
                <a:cs typeface="Trebuchet MS"/>
              </a:rPr>
              <a:t>funcionário </a:t>
            </a:r>
            <a:r>
              <a:rPr sz="2133" dirty="0">
                <a:latin typeface="Trebuchet MS"/>
                <a:cs typeface="Trebuchet MS"/>
              </a:rPr>
              <a:t>aprovar valores ou </a:t>
            </a:r>
            <a:r>
              <a:rPr sz="2133" spc="-9" dirty="0">
                <a:latin typeface="Trebuchet MS"/>
                <a:cs typeface="Trebuchet MS"/>
              </a:rPr>
              <a:t>assumir posições </a:t>
            </a:r>
            <a:r>
              <a:rPr sz="2133" dirty="0">
                <a:latin typeface="Trebuchet MS"/>
                <a:cs typeface="Trebuchet MS"/>
              </a:rPr>
              <a:t>em </a:t>
            </a:r>
            <a:r>
              <a:rPr sz="2133" spc="-9" dirty="0">
                <a:latin typeface="Trebuchet MS"/>
                <a:cs typeface="Trebuchet MS"/>
              </a:rPr>
              <a:t>nome </a:t>
            </a:r>
            <a:r>
              <a:rPr sz="2133" dirty="0">
                <a:latin typeface="Trebuchet MS"/>
                <a:cs typeface="Trebuchet MS"/>
              </a:rPr>
              <a:t>da  </a:t>
            </a:r>
            <a:r>
              <a:rPr sz="2133" spc="-9" dirty="0">
                <a:latin typeface="Trebuchet MS"/>
                <a:cs typeface="Trebuchet MS"/>
              </a:rPr>
              <a:t>entidade</a:t>
            </a:r>
            <a:endParaRPr sz="2133" dirty="0">
              <a:latin typeface="Trebuchet MS"/>
              <a:cs typeface="Trebuchet MS"/>
            </a:endParaRPr>
          </a:p>
          <a:p>
            <a:pPr marL="721369" marR="647990" lvl="1" indent="-206589">
              <a:spcBef>
                <a:spcPts val="1067"/>
              </a:spcBef>
              <a:buClr>
                <a:schemeClr val="accent2"/>
              </a:buClr>
              <a:buFont typeface="Wingdings"/>
              <a:buChar char=""/>
              <a:tabLst>
                <a:tab pos="722498" algn="l"/>
              </a:tabLst>
            </a:pPr>
            <a:r>
              <a:rPr sz="2133" spc="-9" dirty="0">
                <a:latin typeface="Trebuchet MS"/>
                <a:cs typeface="Trebuchet MS"/>
              </a:rPr>
              <a:t>limites </a:t>
            </a:r>
            <a:r>
              <a:rPr sz="2133" dirty="0">
                <a:latin typeface="Trebuchet MS"/>
                <a:cs typeface="Trebuchet MS"/>
              </a:rPr>
              <a:t>de </a:t>
            </a:r>
            <a:r>
              <a:rPr sz="2133" spc="-9" dirty="0">
                <a:latin typeface="Trebuchet MS"/>
                <a:cs typeface="Trebuchet MS"/>
              </a:rPr>
              <a:t>alçadas operacionais/estabelecimento </a:t>
            </a:r>
            <a:r>
              <a:rPr sz="2133" dirty="0">
                <a:latin typeface="Trebuchet MS"/>
                <a:cs typeface="Trebuchet MS"/>
              </a:rPr>
              <a:t>de tetos de  valores para </a:t>
            </a:r>
            <a:r>
              <a:rPr sz="2133" spc="-9" dirty="0">
                <a:latin typeface="Trebuchet MS"/>
                <a:cs typeface="Trebuchet MS"/>
              </a:rPr>
              <a:t>tomada </a:t>
            </a:r>
            <a:r>
              <a:rPr sz="2133" dirty="0">
                <a:latin typeface="Trebuchet MS"/>
                <a:cs typeface="Trebuchet MS"/>
              </a:rPr>
              <a:t>de </a:t>
            </a:r>
            <a:r>
              <a:rPr sz="2133" spc="-9" dirty="0">
                <a:latin typeface="Trebuchet MS"/>
                <a:cs typeface="Trebuchet MS"/>
              </a:rPr>
              <a:t>decisões</a:t>
            </a:r>
            <a:r>
              <a:rPr sz="2133" spc="-169" dirty="0">
                <a:latin typeface="Trebuchet MS"/>
                <a:cs typeface="Trebuchet MS"/>
              </a:rPr>
              <a:t> </a:t>
            </a:r>
            <a:r>
              <a:rPr sz="2133" spc="-9" dirty="0">
                <a:latin typeface="Trebuchet MS"/>
                <a:cs typeface="Trebuchet MS"/>
              </a:rPr>
              <a:t>gerenciais.</a:t>
            </a:r>
            <a:endParaRPr sz="2133" dirty="0">
              <a:latin typeface="Trebuchet MS"/>
              <a:cs typeface="Trebuchet MS"/>
            </a:endParaRPr>
          </a:p>
        </p:txBody>
      </p:sp>
      <p:sp>
        <p:nvSpPr>
          <p:cNvPr id="3" name="object 3"/>
          <p:cNvSpPr/>
          <p:nvPr/>
        </p:nvSpPr>
        <p:spPr>
          <a:xfrm>
            <a:off x="153774" y="1134000"/>
            <a:ext cx="592044" cy="4627621"/>
          </a:xfrm>
          <a:prstGeom prst="rect">
            <a:avLst/>
          </a:prstGeom>
          <a:solidFill>
            <a:schemeClr val="accent2"/>
          </a:solidFill>
        </p:spPr>
        <p:txBody>
          <a:bodyPr wrap="square" lIns="0" tIns="0" rIns="0" bIns="0" rtlCol="0"/>
          <a:lstStyle/>
          <a:p>
            <a:endParaRPr sz="3200"/>
          </a:p>
        </p:txBody>
      </p:sp>
      <p:sp>
        <p:nvSpPr>
          <p:cNvPr id="4" name="object 4"/>
          <p:cNvSpPr txBox="1"/>
          <p:nvPr/>
        </p:nvSpPr>
        <p:spPr>
          <a:xfrm>
            <a:off x="267370" y="1619920"/>
            <a:ext cx="300980" cy="3665565"/>
          </a:xfrm>
          <a:prstGeom prst="rect">
            <a:avLst/>
          </a:prstGeom>
        </p:spPr>
        <p:txBody>
          <a:bodyPr vert="vert270" wrap="square" lIns="0" tIns="7902" rIns="0" bIns="0" rtlCol="0">
            <a:spAutoFit/>
          </a:bodyPr>
          <a:lstStyle/>
          <a:p>
            <a:pPr marL="22578">
              <a:spcBef>
                <a:spcPts val="62"/>
              </a:spcBef>
            </a:pPr>
            <a:r>
              <a:rPr sz="1956" spc="-9" dirty="0">
                <a:solidFill>
                  <a:schemeClr val="bg1"/>
                </a:solidFill>
                <a:latin typeface="Trebuchet MS"/>
                <a:cs typeface="Trebuchet MS"/>
              </a:rPr>
              <a:t>Compliance </a:t>
            </a:r>
            <a:r>
              <a:rPr sz="1956" dirty="0">
                <a:solidFill>
                  <a:schemeClr val="bg1"/>
                </a:solidFill>
                <a:latin typeface="Trebuchet MS"/>
                <a:cs typeface="Trebuchet MS"/>
              </a:rPr>
              <a:t>e </a:t>
            </a:r>
            <a:r>
              <a:rPr sz="1956" spc="-9" dirty="0">
                <a:solidFill>
                  <a:schemeClr val="bg1"/>
                </a:solidFill>
                <a:latin typeface="Trebuchet MS"/>
                <a:cs typeface="Trebuchet MS"/>
              </a:rPr>
              <a:t>Controles</a:t>
            </a:r>
            <a:r>
              <a:rPr sz="1956" spc="-18" dirty="0">
                <a:solidFill>
                  <a:schemeClr val="bg1"/>
                </a:solidFill>
                <a:latin typeface="Trebuchet MS"/>
                <a:cs typeface="Trebuchet MS"/>
              </a:rPr>
              <a:t> </a:t>
            </a:r>
            <a:r>
              <a:rPr sz="1956" spc="-9" dirty="0">
                <a:solidFill>
                  <a:schemeClr val="bg1"/>
                </a:solidFill>
                <a:latin typeface="Trebuchet MS"/>
                <a:cs typeface="Trebuchet MS"/>
              </a:rPr>
              <a:t>Internos</a:t>
            </a:r>
            <a:endParaRPr sz="1956" dirty="0">
              <a:solidFill>
                <a:schemeClr val="bg1"/>
              </a:solidFill>
              <a:latin typeface="Trebuchet MS"/>
              <a:cs typeface="Trebuchet MS"/>
            </a:endParaRPr>
          </a:p>
        </p:txBody>
      </p:sp>
      <p:sp>
        <p:nvSpPr>
          <p:cNvPr id="5" name="object 5"/>
          <p:cNvSpPr txBox="1">
            <a:spLocks noGrp="1"/>
          </p:cNvSpPr>
          <p:nvPr>
            <p:ph type="title"/>
          </p:nvPr>
        </p:nvSpPr>
        <p:spPr>
          <a:xfrm>
            <a:off x="4309274" y="520700"/>
            <a:ext cx="4092570" cy="351030"/>
          </a:xfrm>
          <a:prstGeom prst="rect">
            <a:avLst/>
          </a:prstGeom>
        </p:spPr>
        <p:txBody>
          <a:bodyPr vert="horz" wrap="square" lIns="0" tIns="22578" rIns="0" bIns="0" rtlCol="0">
            <a:spAutoFit/>
          </a:bodyPr>
          <a:lstStyle/>
          <a:p>
            <a:pPr marL="22578">
              <a:spcBef>
                <a:spcPts val="178"/>
              </a:spcBef>
            </a:pPr>
            <a:r>
              <a:rPr sz="2133" spc="-9" dirty="0">
                <a:solidFill>
                  <a:schemeClr val="accent2"/>
                </a:solidFill>
                <a:latin typeface="Arial"/>
                <a:cs typeface="Arial"/>
              </a:rPr>
              <a:t>3. </a:t>
            </a:r>
            <a:r>
              <a:rPr sz="2133" spc="-18" dirty="0">
                <a:solidFill>
                  <a:schemeClr val="accent2"/>
                </a:solidFill>
                <a:latin typeface="Arial"/>
                <a:cs typeface="Arial"/>
              </a:rPr>
              <a:t>Atividades </a:t>
            </a:r>
            <a:r>
              <a:rPr sz="2133" spc="-9" dirty="0">
                <a:solidFill>
                  <a:schemeClr val="accent2"/>
                </a:solidFill>
                <a:latin typeface="Arial"/>
                <a:cs typeface="Arial"/>
              </a:rPr>
              <a:t>de</a:t>
            </a:r>
            <a:r>
              <a:rPr sz="2133" dirty="0">
                <a:solidFill>
                  <a:schemeClr val="accent2"/>
                </a:solidFill>
                <a:latin typeface="Arial"/>
                <a:cs typeface="Arial"/>
              </a:rPr>
              <a:t> </a:t>
            </a:r>
            <a:r>
              <a:rPr sz="2133" spc="-9" dirty="0">
                <a:solidFill>
                  <a:schemeClr val="accent2"/>
                </a:solidFill>
                <a:latin typeface="Arial"/>
                <a:cs typeface="Arial"/>
              </a:rPr>
              <a:t>Controle</a:t>
            </a:r>
            <a:endParaRPr sz="2133" dirty="0">
              <a:solidFill>
                <a:schemeClr val="accent2"/>
              </a:solidFill>
              <a:latin typeface="Arial"/>
              <a:cs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60588" y="1248353"/>
            <a:ext cx="8454394" cy="3400070"/>
          </a:xfrm>
          <a:prstGeom prst="rect">
            <a:avLst/>
          </a:prstGeom>
        </p:spPr>
        <p:txBody>
          <a:bodyPr vert="horz" wrap="square" lIns="0" tIns="22578" rIns="0" bIns="0" rtlCol="0">
            <a:spAutoFit/>
          </a:bodyPr>
          <a:lstStyle/>
          <a:p>
            <a:pPr marL="427854" marR="436885" indent="-406405">
              <a:spcBef>
                <a:spcPts val="178"/>
              </a:spcBef>
              <a:buClr>
                <a:schemeClr val="accent2"/>
              </a:buClr>
              <a:buAutoNum type="arabicPeriod" startAt="2"/>
              <a:tabLst>
                <a:tab pos="428983" algn="l"/>
              </a:tabLst>
            </a:pPr>
            <a:r>
              <a:rPr sz="2133" b="1" spc="-9" dirty="0">
                <a:latin typeface="Trebuchet MS"/>
                <a:cs typeface="Trebuchet MS"/>
              </a:rPr>
              <a:t>Autorizações (prevenção): aprovação </a:t>
            </a:r>
            <a:r>
              <a:rPr sz="2133" b="1" dirty="0">
                <a:latin typeface="Trebuchet MS"/>
                <a:cs typeface="Trebuchet MS"/>
              </a:rPr>
              <a:t>de uma atividade ou  </a:t>
            </a:r>
            <a:r>
              <a:rPr sz="2133" b="1" spc="-18" dirty="0">
                <a:latin typeface="Trebuchet MS"/>
                <a:cs typeface="Trebuchet MS"/>
              </a:rPr>
              <a:t>operação </a:t>
            </a:r>
            <a:r>
              <a:rPr sz="2133" b="1" spc="-9" dirty="0">
                <a:latin typeface="Trebuchet MS"/>
                <a:cs typeface="Trebuchet MS"/>
              </a:rPr>
              <a:t>por </a:t>
            </a:r>
            <a:r>
              <a:rPr sz="2133" b="1" dirty="0">
                <a:latin typeface="Trebuchet MS"/>
                <a:cs typeface="Trebuchet MS"/>
              </a:rPr>
              <a:t>uma </a:t>
            </a:r>
            <a:r>
              <a:rPr sz="2133" b="1" spc="-9" dirty="0">
                <a:latin typeface="Trebuchet MS"/>
                <a:cs typeface="Trebuchet MS"/>
              </a:rPr>
              <a:t>supervisão/chefia/gerência </a:t>
            </a:r>
            <a:r>
              <a:rPr sz="2133" b="1" spc="-27" dirty="0">
                <a:latin typeface="Trebuchet MS"/>
                <a:cs typeface="Trebuchet MS"/>
              </a:rPr>
              <a:t>para </a:t>
            </a:r>
            <a:r>
              <a:rPr sz="2133" b="1" spc="-9" dirty="0">
                <a:latin typeface="Trebuchet MS"/>
                <a:cs typeface="Trebuchet MS"/>
              </a:rPr>
              <a:t>que seja  efetivada.</a:t>
            </a:r>
            <a:endParaRPr sz="2133" dirty="0">
              <a:latin typeface="Trebuchet MS"/>
              <a:cs typeface="Trebuchet MS"/>
            </a:endParaRPr>
          </a:p>
          <a:p>
            <a:pPr marL="640088" lvl="1" indent="-207716">
              <a:spcBef>
                <a:spcPts val="1076"/>
              </a:spcBef>
              <a:buClr>
                <a:schemeClr val="accent2"/>
              </a:buClr>
              <a:buFont typeface="Wingdings"/>
              <a:buChar char=""/>
              <a:tabLst>
                <a:tab pos="641217" algn="l"/>
              </a:tabLst>
            </a:pPr>
            <a:r>
              <a:rPr sz="2133" dirty="0">
                <a:latin typeface="Trebuchet MS"/>
                <a:cs typeface="Trebuchet MS"/>
              </a:rPr>
              <a:t>A aprovação </a:t>
            </a:r>
            <a:r>
              <a:rPr sz="2133" spc="-9" dirty="0">
                <a:latin typeface="Trebuchet MS"/>
                <a:cs typeface="Trebuchet MS"/>
              </a:rPr>
              <a:t>pode ser </a:t>
            </a:r>
            <a:r>
              <a:rPr sz="2133" dirty="0">
                <a:latin typeface="Trebuchet MS"/>
                <a:cs typeface="Trebuchet MS"/>
              </a:rPr>
              <a:t>mecânica ou</a:t>
            </a:r>
            <a:r>
              <a:rPr sz="2133" spc="-302" dirty="0">
                <a:latin typeface="Trebuchet MS"/>
                <a:cs typeface="Trebuchet MS"/>
              </a:rPr>
              <a:t> </a:t>
            </a:r>
            <a:r>
              <a:rPr sz="2133" spc="-9" dirty="0">
                <a:latin typeface="Trebuchet MS"/>
                <a:cs typeface="Trebuchet MS"/>
              </a:rPr>
              <a:t>eletrônica.</a:t>
            </a:r>
            <a:endParaRPr sz="2133" dirty="0">
              <a:latin typeface="Trebuchet MS"/>
              <a:cs typeface="Trebuchet MS"/>
            </a:endParaRPr>
          </a:p>
          <a:p>
            <a:pPr marL="640088" marR="533971" lvl="1" indent="-206589">
              <a:spcBef>
                <a:spcPts val="1067"/>
              </a:spcBef>
              <a:buClr>
                <a:schemeClr val="accent2"/>
              </a:buClr>
              <a:buFont typeface="Wingdings"/>
              <a:buChar char=""/>
              <a:tabLst>
                <a:tab pos="641217" algn="l"/>
              </a:tabLst>
            </a:pPr>
            <a:r>
              <a:rPr sz="2133" spc="-9" dirty="0">
                <a:latin typeface="Trebuchet MS"/>
                <a:cs typeface="Trebuchet MS"/>
              </a:rPr>
              <a:t>Implica validação </a:t>
            </a:r>
            <a:r>
              <a:rPr sz="2133" dirty="0">
                <a:latin typeface="Trebuchet MS"/>
                <a:cs typeface="Trebuchet MS"/>
              </a:rPr>
              <a:t>da </a:t>
            </a:r>
            <a:r>
              <a:rPr sz="2133" spc="-9" dirty="0">
                <a:latin typeface="Trebuchet MS"/>
                <a:cs typeface="Trebuchet MS"/>
              </a:rPr>
              <a:t>transação </a:t>
            </a:r>
            <a:r>
              <a:rPr sz="2133" dirty="0">
                <a:latin typeface="Trebuchet MS"/>
                <a:cs typeface="Trebuchet MS"/>
              </a:rPr>
              <a:t>e </a:t>
            </a:r>
            <a:r>
              <a:rPr sz="2133" spc="-9" dirty="0">
                <a:latin typeface="Trebuchet MS"/>
                <a:cs typeface="Trebuchet MS"/>
              </a:rPr>
              <a:t>assegura </a:t>
            </a:r>
            <a:r>
              <a:rPr sz="2133" dirty="0">
                <a:latin typeface="Trebuchet MS"/>
                <a:cs typeface="Trebuchet MS"/>
              </a:rPr>
              <a:t>que </a:t>
            </a:r>
            <a:r>
              <a:rPr sz="2133" spc="-9" dirty="0">
                <a:latin typeface="Trebuchet MS"/>
                <a:cs typeface="Trebuchet MS"/>
              </a:rPr>
              <a:t>ela está </a:t>
            </a:r>
            <a:r>
              <a:rPr sz="2133" dirty="0">
                <a:latin typeface="Trebuchet MS"/>
                <a:cs typeface="Trebuchet MS"/>
              </a:rPr>
              <a:t>em  </a:t>
            </a:r>
            <a:r>
              <a:rPr sz="2133" spc="-9" dirty="0">
                <a:latin typeface="Trebuchet MS"/>
                <a:cs typeface="Trebuchet MS"/>
              </a:rPr>
              <a:t>conformidade </a:t>
            </a:r>
            <a:r>
              <a:rPr sz="2133" dirty="0">
                <a:latin typeface="Trebuchet MS"/>
                <a:cs typeface="Trebuchet MS"/>
              </a:rPr>
              <a:t>com as </a:t>
            </a:r>
            <a:r>
              <a:rPr sz="2133" spc="-9" dirty="0">
                <a:latin typeface="Trebuchet MS"/>
                <a:cs typeface="Trebuchet MS"/>
              </a:rPr>
              <a:t>políticas, procedimentos </a:t>
            </a:r>
            <a:r>
              <a:rPr sz="2133" dirty="0">
                <a:latin typeface="Trebuchet MS"/>
                <a:cs typeface="Trebuchet MS"/>
              </a:rPr>
              <a:t>e</a:t>
            </a:r>
            <a:r>
              <a:rPr sz="2133" spc="-142" dirty="0">
                <a:latin typeface="Trebuchet MS"/>
                <a:cs typeface="Trebuchet MS"/>
              </a:rPr>
              <a:t> </a:t>
            </a:r>
            <a:r>
              <a:rPr sz="2133" spc="-9" dirty="0">
                <a:latin typeface="Trebuchet MS"/>
                <a:cs typeface="Trebuchet MS"/>
              </a:rPr>
              <a:t>legislação.</a:t>
            </a:r>
            <a:endParaRPr sz="2133" dirty="0">
              <a:latin typeface="Trebuchet MS"/>
              <a:cs typeface="Trebuchet MS"/>
            </a:endParaRPr>
          </a:p>
          <a:p>
            <a:pPr marL="640088" marR="9031" lvl="1" indent="-206589">
              <a:spcBef>
                <a:spcPts val="1067"/>
              </a:spcBef>
              <a:buClr>
                <a:schemeClr val="accent2"/>
              </a:buClr>
              <a:buFont typeface="Wingdings"/>
              <a:buChar char=""/>
              <a:tabLst>
                <a:tab pos="641217" algn="l"/>
              </a:tabLst>
            </a:pPr>
            <a:r>
              <a:rPr sz="2133" dirty="0">
                <a:latin typeface="Trebuchet MS"/>
                <a:cs typeface="Trebuchet MS"/>
              </a:rPr>
              <a:t>O </a:t>
            </a:r>
            <a:r>
              <a:rPr sz="2133" spc="-9" dirty="0">
                <a:latin typeface="Trebuchet MS"/>
                <a:cs typeface="Trebuchet MS"/>
              </a:rPr>
              <a:t>uso de senhas </a:t>
            </a:r>
            <a:r>
              <a:rPr sz="2133" dirty="0">
                <a:latin typeface="Trebuchet MS"/>
                <a:cs typeface="Trebuchet MS"/>
              </a:rPr>
              <a:t>e de </a:t>
            </a:r>
            <a:r>
              <a:rPr sz="2133" spc="-9" dirty="0">
                <a:latin typeface="Trebuchet MS"/>
                <a:cs typeface="Trebuchet MS"/>
              </a:rPr>
              <a:t>autorização </a:t>
            </a:r>
            <a:r>
              <a:rPr sz="2133" dirty="0">
                <a:latin typeface="Trebuchet MS"/>
                <a:cs typeface="Trebuchet MS"/>
              </a:rPr>
              <a:t>de </a:t>
            </a:r>
            <a:r>
              <a:rPr sz="2133" spc="-9" dirty="0">
                <a:latin typeface="Trebuchet MS"/>
                <a:cs typeface="Trebuchet MS"/>
              </a:rPr>
              <a:t>acesso físico, criptografia,  autenticação, certificação digital, assinatura digital </a:t>
            </a:r>
            <a:r>
              <a:rPr sz="2133" dirty="0">
                <a:latin typeface="Trebuchet MS"/>
                <a:cs typeface="Trebuchet MS"/>
              </a:rPr>
              <a:t>e outros  </a:t>
            </a:r>
            <a:r>
              <a:rPr sz="2133" spc="-9" dirty="0">
                <a:latin typeface="Trebuchet MS"/>
                <a:cs typeface="Trebuchet MS"/>
              </a:rPr>
              <a:t>mecanismos </a:t>
            </a:r>
            <a:r>
              <a:rPr sz="2133" dirty="0">
                <a:latin typeface="Trebuchet MS"/>
                <a:cs typeface="Trebuchet MS"/>
              </a:rPr>
              <a:t>de </a:t>
            </a:r>
            <a:r>
              <a:rPr sz="2133" spc="-9" dirty="0">
                <a:latin typeface="Trebuchet MS"/>
                <a:cs typeface="Trebuchet MS"/>
              </a:rPr>
              <a:t>segurança lógica </a:t>
            </a:r>
            <a:r>
              <a:rPr sz="2133" dirty="0">
                <a:latin typeface="Trebuchet MS"/>
                <a:cs typeface="Trebuchet MS"/>
              </a:rPr>
              <a:t>é</a:t>
            </a:r>
            <a:r>
              <a:rPr sz="2133" spc="-151" dirty="0">
                <a:latin typeface="Trebuchet MS"/>
                <a:cs typeface="Trebuchet MS"/>
              </a:rPr>
              <a:t> </a:t>
            </a:r>
            <a:r>
              <a:rPr sz="2133" spc="-9" dirty="0">
                <a:latin typeface="Trebuchet MS"/>
                <a:cs typeface="Trebuchet MS"/>
              </a:rPr>
              <a:t>imprescindível.</a:t>
            </a:r>
            <a:endParaRPr sz="2133" dirty="0">
              <a:latin typeface="Trebuchet MS"/>
              <a:cs typeface="Trebuchet MS"/>
            </a:endParaRPr>
          </a:p>
        </p:txBody>
      </p:sp>
      <p:sp>
        <p:nvSpPr>
          <p:cNvPr id="3" name="object 3"/>
          <p:cNvSpPr/>
          <p:nvPr/>
        </p:nvSpPr>
        <p:spPr>
          <a:xfrm>
            <a:off x="153774" y="1134000"/>
            <a:ext cx="592044" cy="4627621"/>
          </a:xfrm>
          <a:prstGeom prst="rect">
            <a:avLst/>
          </a:prstGeom>
          <a:solidFill>
            <a:schemeClr val="accent2"/>
          </a:solidFill>
        </p:spPr>
        <p:txBody>
          <a:bodyPr wrap="square" lIns="0" tIns="0" rIns="0" bIns="0" rtlCol="0"/>
          <a:lstStyle/>
          <a:p>
            <a:endParaRPr sz="3200"/>
          </a:p>
        </p:txBody>
      </p:sp>
      <p:sp>
        <p:nvSpPr>
          <p:cNvPr id="4" name="object 4"/>
          <p:cNvSpPr txBox="1"/>
          <p:nvPr/>
        </p:nvSpPr>
        <p:spPr>
          <a:xfrm>
            <a:off x="267370" y="1625382"/>
            <a:ext cx="300980" cy="3665565"/>
          </a:xfrm>
          <a:prstGeom prst="rect">
            <a:avLst/>
          </a:prstGeom>
        </p:spPr>
        <p:txBody>
          <a:bodyPr vert="vert270" wrap="square" lIns="0" tIns="7902" rIns="0" bIns="0" rtlCol="0">
            <a:spAutoFit/>
          </a:bodyPr>
          <a:lstStyle/>
          <a:p>
            <a:pPr marL="22578">
              <a:spcBef>
                <a:spcPts val="62"/>
              </a:spcBef>
            </a:pPr>
            <a:r>
              <a:rPr sz="1956" spc="-9" dirty="0">
                <a:solidFill>
                  <a:schemeClr val="bg1"/>
                </a:solidFill>
                <a:latin typeface="Trebuchet MS"/>
                <a:cs typeface="Trebuchet MS"/>
              </a:rPr>
              <a:t>Compliance </a:t>
            </a:r>
            <a:r>
              <a:rPr sz="1956" dirty="0">
                <a:solidFill>
                  <a:schemeClr val="bg1"/>
                </a:solidFill>
                <a:latin typeface="Trebuchet MS"/>
                <a:cs typeface="Trebuchet MS"/>
              </a:rPr>
              <a:t>e </a:t>
            </a:r>
            <a:r>
              <a:rPr sz="1956" spc="-9" dirty="0">
                <a:solidFill>
                  <a:schemeClr val="bg1"/>
                </a:solidFill>
                <a:latin typeface="Trebuchet MS"/>
                <a:cs typeface="Trebuchet MS"/>
              </a:rPr>
              <a:t>Controles</a:t>
            </a:r>
            <a:r>
              <a:rPr sz="1956" spc="-18" dirty="0">
                <a:solidFill>
                  <a:schemeClr val="bg1"/>
                </a:solidFill>
                <a:latin typeface="Trebuchet MS"/>
                <a:cs typeface="Trebuchet MS"/>
              </a:rPr>
              <a:t> </a:t>
            </a:r>
            <a:r>
              <a:rPr sz="1956" spc="-9" dirty="0">
                <a:solidFill>
                  <a:schemeClr val="bg1"/>
                </a:solidFill>
                <a:latin typeface="Trebuchet MS"/>
                <a:cs typeface="Trebuchet MS"/>
              </a:rPr>
              <a:t>Internos</a:t>
            </a:r>
            <a:endParaRPr sz="1956" dirty="0">
              <a:solidFill>
                <a:schemeClr val="bg1"/>
              </a:solidFill>
              <a:latin typeface="Trebuchet MS"/>
              <a:cs typeface="Trebuchet MS"/>
            </a:endParaRPr>
          </a:p>
        </p:txBody>
      </p:sp>
      <p:sp>
        <p:nvSpPr>
          <p:cNvPr id="5" name="object 5"/>
          <p:cNvSpPr txBox="1">
            <a:spLocks noGrp="1"/>
          </p:cNvSpPr>
          <p:nvPr>
            <p:ph type="title"/>
          </p:nvPr>
        </p:nvSpPr>
        <p:spPr>
          <a:xfrm>
            <a:off x="4309274" y="526162"/>
            <a:ext cx="4016370" cy="351030"/>
          </a:xfrm>
          <a:prstGeom prst="rect">
            <a:avLst/>
          </a:prstGeom>
        </p:spPr>
        <p:txBody>
          <a:bodyPr vert="horz" wrap="square" lIns="0" tIns="22578" rIns="0" bIns="0" rtlCol="0">
            <a:spAutoFit/>
          </a:bodyPr>
          <a:lstStyle/>
          <a:p>
            <a:pPr marL="22578">
              <a:spcBef>
                <a:spcPts val="178"/>
              </a:spcBef>
            </a:pPr>
            <a:r>
              <a:rPr sz="2133" spc="-9" dirty="0">
                <a:solidFill>
                  <a:schemeClr val="accent2"/>
                </a:solidFill>
                <a:latin typeface="Arial"/>
                <a:cs typeface="Arial"/>
              </a:rPr>
              <a:t>3. </a:t>
            </a:r>
            <a:r>
              <a:rPr sz="2133" spc="-18" dirty="0">
                <a:solidFill>
                  <a:schemeClr val="accent2"/>
                </a:solidFill>
                <a:latin typeface="Arial"/>
                <a:cs typeface="Arial"/>
              </a:rPr>
              <a:t>Atividades </a:t>
            </a:r>
            <a:r>
              <a:rPr sz="2133" spc="-9" dirty="0">
                <a:solidFill>
                  <a:schemeClr val="accent2"/>
                </a:solidFill>
                <a:latin typeface="Arial"/>
                <a:cs typeface="Arial"/>
              </a:rPr>
              <a:t>de</a:t>
            </a:r>
            <a:r>
              <a:rPr sz="2133" dirty="0">
                <a:solidFill>
                  <a:schemeClr val="accent2"/>
                </a:solidFill>
                <a:latin typeface="Arial"/>
                <a:cs typeface="Arial"/>
              </a:rPr>
              <a:t> </a:t>
            </a:r>
            <a:r>
              <a:rPr sz="2133" spc="-9" dirty="0">
                <a:solidFill>
                  <a:schemeClr val="accent2"/>
                </a:solidFill>
                <a:latin typeface="Arial"/>
                <a:cs typeface="Arial"/>
              </a:rPr>
              <a:t>Controle</a:t>
            </a:r>
            <a:endParaRPr sz="2133" dirty="0">
              <a:solidFill>
                <a:schemeClr val="accent2"/>
              </a:solidFill>
              <a:latin typeface="Arial"/>
              <a:cs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60584" y="1248352"/>
            <a:ext cx="8473586" cy="3117941"/>
          </a:xfrm>
          <a:prstGeom prst="rect">
            <a:avLst/>
          </a:prstGeom>
        </p:spPr>
        <p:txBody>
          <a:bodyPr vert="horz" wrap="square" lIns="0" tIns="22578" rIns="0" bIns="0" rtlCol="0">
            <a:spAutoFit/>
          </a:bodyPr>
          <a:lstStyle/>
          <a:p>
            <a:pPr marL="427854" marR="9031" indent="-406405">
              <a:spcBef>
                <a:spcPts val="178"/>
              </a:spcBef>
              <a:buClr>
                <a:schemeClr val="accent2"/>
              </a:buClr>
              <a:buAutoNum type="arabicPeriod" startAt="3"/>
              <a:tabLst>
                <a:tab pos="428983" algn="l"/>
              </a:tabLst>
            </a:pPr>
            <a:r>
              <a:rPr sz="2133" b="1" spc="-9" dirty="0">
                <a:latin typeface="Trebuchet MS"/>
                <a:cs typeface="Trebuchet MS"/>
              </a:rPr>
              <a:t>Conciliação (detecção): </a:t>
            </a:r>
            <a:r>
              <a:rPr sz="2133" dirty="0">
                <a:latin typeface="Trebuchet MS"/>
                <a:cs typeface="Trebuchet MS"/>
              </a:rPr>
              <a:t>é o confronto </a:t>
            </a:r>
            <a:r>
              <a:rPr sz="2133" spc="-9" dirty="0">
                <a:latin typeface="Trebuchet MS"/>
                <a:cs typeface="Trebuchet MS"/>
              </a:rPr>
              <a:t>da mesma informação </a:t>
            </a:r>
            <a:r>
              <a:rPr sz="2133" dirty="0">
                <a:latin typeface="Trebuchet MS"/>
                <a:cs typeface="Trebuchet MS"/>
              </a:rPr>
              <a:t>com  dados vindos de fontes </a:t>
            </a:r>
            <a:r>
              <a:rPr sz="2133" spc="-9" dirty="0">
                <a:latin typeface="Trebuchet MS"/>
                <a:cs typeface="Trebuchet MS"/>
              </a:rPr>
              <a:t>diferentes, </a:t>
            </a:r>
            <a:r>
              <a:rPr sz="2133" dirty="0">
                <a:latin typeface="Trebuchet MS"/>
                <a:cs typeface="Trebuchet MS"/>
              </a:rPr>
              <a:t>adotando-se as </a:t>
            </a:r>
            <a:r>
              <a:rPr sz="2133" spc="-9" dirty="0">
                <a:latin typeface="Trebuchet MS"/>
                <a:cs typeface="Trebuchet MS"/>
              </a:rPr>
              <a:t>medidas  corretivas, quando</a:t>
            </a:r>
            <a:r>
              <a:rPr sz="2133" spc="-107" dirty="0">
                <a:latin typeface="Trebuchet MS"/>
                <a:cs typeface="Trebuchet MS"/>
              </a:rPr>
              <a:t> </a:t>
            </a:r>
            <a:r>
              <a:rPr sz="2133" spc="-9" dirty="0">
                <a:latin typeface="Trebuchet MS"/>
                <a:cs typeface="Trebuchet MS"/>
              </a:rPr>
              <a:t>necessário.</a:t>
            </a:r>
            <a:endParaRPr sz="2133" dirty="0">
              <a:latin typeface="Trebuchet MS"/>
              <a:cs typeface="Trebuchet MS"/>
            </a:endParaRPr>
          </a:p>
          <a:p>
            <a:pPr marL="427854" marR="118535" indent="-406405">
              <a:spcBef>
                <a:spcPts val="1076"/>
              </a:spcBef>
              <a:buClr>
                <a:schemeClr val="accent2"/>
              </a:buClr>
              <a:buAutoNum type="arabicPeriod" startAt="3"/>
              <a:tabLst>
                <a:tab pos="428983" algn="l"/>
              </a:tabLst>
            </a:pPr>
            <a:r>
              <a:rPr sz="2133" b="1" dirty="0">
                <a:latin typeface="Trebuchet MS"/>
                <a:cs typeface="Trebuchet MS"/>
              </a:rPr>
              <a:t>Revisões de </a:t>
            </a:r>
            <a:r>
              <a:rPr sz="2133" b="1" spc="-9" dirty="0">
                <a:latin typeface="Trebuchet MS"/>
                <a:cs typeface="Trebuchet MS"/>
              </a:rPr>
              <a:t>desempenho (detecção): </a:t>
            </a:r>
            <a:r>
              <a:rPr sz="2133" spc="-9" dirty="0">
                <a:latin typeface="Trebuchet MS"/>
                <a:cs typeface="Trebuchet MS"/>
              </a:rPr>
              <a:t>acompanhamento de uma  atividade/processo </a:t>
            </a:r>
            <a:r>
              <a:rPr sz="2133" dirty="0">
                <a:latin typeface="Trebuchet MS"/>
                <a:cs typeface="Trebuchet MS"/>
              </a:rPr>
              <a:t>para </a:t>
            </a:r>
            <a:r>
              <a:rPr sz="2133" spc="-9" dirty="0">
                <a:latin typeface="Trebuchet MS"/>
                <a:cs typeface="Trebuchet MS"/>
              </a:rPr>
              <a:t>avaliação </a:t>
            </a:r>
            <a:r>
              <a:rPr sz="2133" dirty="0">
                <a:latin typeface="Trebuchet MS"/>
                <a:cs typeface="Trebuchet MS"/>
              </a:rPr>
              <a:t>de </a:t>
            </a:r>
            <a:r>
              <a:rPr sz="2133" spc="-9" dirty="0">
                <a:latin typeface="Trebuchet MS"/>
                <a:cs typeface="Trebuchet MS"/>
              </a:rPr>
              <a:t>sua adequação e/ou  desempenho, </a:t>
            </a:r>
            <a:r>
              <a:rPr sz="2133" dirty="0">
                <a:latin typeface="Trebuchet MS"/>
                <a:cs typeface="Trebuchet MS"/>
              </a:rPr>
              <a:t>em </a:t>
            </a:r>
            <a:r>
              <a:rPr sz="2133" spc="-9" dirty="0">
                <a:latin typeface="Trebuchet MS"/>
                <a:cs typeface="Trebuchet MS"/>
              </a:rPr>
              <a:t>relação </a:t>
            </a:r>
            <a:r>
              <a:rPr sz="2133" dirty="0">
                <a:latin typeface="Trebuchet MS"/>
                <a:cs typeface="Trebuchet MS"/>
              </a:rPr>
              <a:t>às </a:t>
            </a:r>
            <a:r>
              <a:rPr sz="2133" spc="-9" dirty="0">
                <a:latin typeface="Trebuchet MS"/>
                <a:cs typeface="Trebuchet MS"/>
              </a:rPr>
              <a:t>metas/objetivos pré-estabelecidos </a:t>
            </a:r>
            <a:r>
              <a:rPr sz="2133" dirty="0">
                <a:latin typeface="Trebuchet MS"/>
                <a:cs typeface="Trebuchet MS"/>
              </a:rPr>
              <a:t>e  aos </a:t>
            </a:r>
            <a:r>
              <a:rPr sz="2133" spc="-9" dirty="0">
                <a:latin typeface="Trebuchet MS"/>
                <a:cs typeface="Trebuchet MS"/>
              </a:rPr>
              <a:t>benchmarks (referência/padrões/custo-padrão/custo meta  </a:t>
            </a:r>
            <a:r>
              <a:rPr sz="2133" dirty="0">
                <a:latin typeface="Trebuchet MS"/>
                <a:cs typeface="Trebuchet MS"/>
              </a:rPr>
              <a:t>etc.), de forma a </a:t>
            </a:r>
            <a:r>
              <a:rPr sz="2133" spc="-9" dirty="0">
                <a:latin typeface="Trebuchet MS"/>
                <a:cs typeface="Trebuchet MS"/>
              </a:rPr>
              <a:t>antecipar mudanças </a:t>
            </a:r>
            <a:r>
              <a:rPr sz="2133" dirty="0">
                <a:latin typeface="Trebuchet MS"/>
                <a:cs typeface="Trebuchet MS"/>
              </a:rPr>
              <a:t>que </a:t>
            </a:r>
            <a:r>
              <a:rPr sz="2133" spc="-9" dirty="0">
                <a:latin typeface="Trebuchet MS"/>
                <a:cs typeface="Trebuchet MS"/>
              </a:rPr>
              <a:t>possam afetar  negativamente </a:t>
            </a:r>
            <a:r>
              <a:rPr sz="2133" dirty="0">
                <a:latin typeface="Trebuchet MS"/>
                <a:cs typeface="Trebuchet MS"/>
              </a:rPr>
              <a:t>a</a:t>
            </a:r>
            <a:r>
              <a:rPr sz="2133" spc="-80" dirty="0">
                <a:latin typeface="Trebuchet MS"/>
                <a:cs typeface="Trebuchet MS"/>
              </a:rPr>
              <a:t> </a:t>
            </a:r>
            <a:r>
              <a:rPr sz="2133" spc="-9" dirty="0">
                <a:latin typeface="Trebuchet MS"/>
                <a:cs typeface="Trebuchet MS"/>
              </a:rPr>
              <a:t>Entidade.</a:t>
            </a:r>
            <a:endParaRPr sz="2133" dirty="0">
              <a:latin typeface="Trebuchet MS"/>
              <a:cs typeface="Trebuchet MS"/>
            </a:endParaRPr>
          </a:p>
        </p:txBody>
      </p:sp>
      <p:sp>
        <p:nvSpPr>
          <p:cNvPr id="3" name="object 3"/>
          <p:cNvSpPr/>
          <p:nvPr/>
        </p:nvSpPr>
        <p:spPr>
          <a:xfrm>
            <a:off x="153774" y="1134000"/>
            <a:ext cx="592044" cy="4627621"/>
          </a:xfrm>
          <a:prstGeom prst="rect">
            <a:avLst/>
          </a:prstGeom>
          <a:solidFill>
            <a:schemeClr val="accent2"/>
          </a:solidFill>
        </p:spPr>
        <p:txBody>
          <a:bodyPr wrap="square" lIns="0" tIns="0" rIns="0" bIns="0" rtlCol="0"/>
          <a:lstStyle/>
          <a:p>
            <a:endParaRPr sz="3200"/>
          </a:p>
        </p:txBody>
      </p:sp>
      <p:sp>
        <p:nvSpPr>
          <p:cNvPr id="4" name="object 4"/>
          <p:cNvSpPr txBox="1"/>
          <p:nvPr/>
        </p:nvSpPr>
        <p:spPr>
          <a:xfrm>
            <a:off x="267370" y="1625382"/>
            <a:ext cx="300980" cy="3665565"/>
          </a:xfrm>
          <a:prstGeom prst="rect">
            <a:avLst/>
          </a:prstGeom>
        </p:spPr>
        <p:txBody>
          <a:bodyPr vert="vert270" wrap="square" lIns="0" tIns="7902" rIns="0" bIns="0" rtlCol="0">
            <a:spAutoFit/>
          </a:bodyPr>
          <a:lstStyle/>
          <a:p>
            <a:pPr marL="22578">
              <a:spcBef>
                <a:spcPts val="62"/>
              </a:spcBef>
            </a:pPr>
            <a:r>
              <a:rPr sz="1956" spc="-9" dirty="0">
                <a:solidFill>
                  <a:schemeClr val="bg1"/>
                </a:solidFill>
                <a:latin typeface="Trebuchet MS"/>
                <a:cs typeface="Trebuchet MS"/>
              </a:rPr>
              <a:t>Compliance </a:t>
            </a:r>
            <a:r>
              <a:rPr sz="1956" dirty="0">
                <a:solidFill>
                  <a:schemeClr val="bg1"/>
                </a:solidFill>
                <a:latin typeface="Trebuchet MS"/>
                <a:cs typeface="Trebuchet MS"/>
              </a:rPr>
              <a:t>e </a:t>
            </a:r>
            <a:r>
              <a:rPr sz="1956" spc="-9" dirty="0">
                <a:solidFill>
                  <a:schemeClr val="bg1"/>
                </a:solidFill>
                <a:latin typeface="Trebuchet MS"/>
                <a:cs typeface="Trebuchet MS"/>
              </a:rPr>
              <a:t>Controles</a:t>
            </a:r>
            <a:r>
              <a:rPr sz="1956" spc="-18" dirty="0">
                <a:solidFill>
                  <a:schemeClr val="bg1"/>
                </a:solidFill>
                <a:latin typeface="Trebuchet MS"/>
                <a:cs typeface="Trebuchet MS"/>
              </a:rPr>
              <a:t> </a:t>
            </a:r>
            <a:r>
              <a:rPr sz="1956" spc="-9" dirty="0">
                <a:solidFill>
                  <a:schemeClr val="bg1"/>
                </a:solidFill>
                <a:latin typeface="Trebuchet MS"/>
                <a:cs typeface="Trebuchet MS"/>
              </a:rPr>
              <a:t>Internos</a:t>
            </a:r>
            <a:endParaRPr sz="1956" dirty="0">
              <a:solidFill>
                <a:schemeClr val="bg1"/>
              </a:solidFill>
              <a:latin typeface="Trebuchet MS"/>
              <a:cs typeface="Trebuchet MS"/>
            </a:endParaRPr>
          </a:p>
        </p:txBody>
      </p:sp>
      <p:sp>
        <p:nvSpPr>
          <p:cNvPr id="5" name="object 5"/>
          <p:cNvSpPr txBox="1">
            <a:spLocks noGrp="1"/>
          </p:cNvSpPr>
          <p:nvPr>
            <p:ph type="title"/>
          </p:nvPr>
        </p:nvSpPr>
        <p:spPr>
          <a:xfrm>
            <a:off x="4309274" y="526162"/>
            <a:ext cx="4321170" cy="351030"/>
          </a:xfrm>
          <a:prstGeom prst="rect">
            <a:avLst/>
          </a:prstGeom>
        </p:spPr>
        <p:txBody>
          <a:bodyPr vert="horz" wrap="square" lIns="0" tIns="22578" rIns="0" bIns="0" rtlCol="0">
            <a:spAutoFit/>
          </a:bodyPr>
          <a:lstStyle/>
          <a:p>
            <a:pPr marL="22578">
              <a:spcBef>
                <a:spcPts val="178"/>
              </a:spcBef>
            </a:pPr>
            <a:r>
              <a:rPr sz="2133" spc="-9" dirty="0">
                <a:solidFill>
                  <a:schemeClr val="accent2"/>
                </a:solidFill>
                <a:latin typeface="Arial"/>
                <a:cs typeface="Arial"/>
              </a:rPr>
              <a:t>3. </a:t>
            </a:r>
            <a:r>
              <a:rPr sz="2133" spc="-18" dirty="0">
                <a:solidFill>
                  <a:schemeClr val="accent2"/>
                </a:solidFill>
                <a:latin typeface="Arial"/>
                <a:cs typeface="Arial"/>
              </a:rPr>
              <a:t>Atividades </a:t>
            </a:r>
            <a:r>
              <a:rPr sz="2133" spc="-9" dirty="0">
                <a:solidFill>
                  <a:schemeClr val="accent2"/>
                </a:solidFill>
                <a:latin typeface="Arial"/>
                <a:cs typeface="Arial"/>
              </a:rPr>
              <a:t>de</a:t>
            </a:r>
            <a:r>
              <a:rPr sz="2133" dirty="0">
                <a:solidFill>
                  <a:schemeClr val="accent2"/>
                </a:solidFill>
                <a:latin typeface="Arial"/>
                <a:cs typeface="Arial"/>
              </a:rPr>
              <a:t> </a:t>
            </a:r>
            <a:r>
              <a:rPr sz="2133" spc="-9" dirty="0">
                <a:solidFill>
                  <a:schemeClr val="accent2"/>
                </a:solidFill>
                <a:latin typeface="Arial"/>
                <a:cs typeface="Arial"/>
              </a:rPr>
              <a:t>Controle</a:t>
            </a:r>
            <a:endParaRPr sz="2133" dirty="0">
              <a:solidFill>
                <a:schemeClr val="accent2"/>
              </a:solidFill>
              <a:latin typeface="Arial"/>
              <a:cs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65212" y="1150879"/>
            <a:ext cx="8737750" cy="4553975"/>
          </a:xfrm>
          <a:prstGeom prst="rect">
            <a:avLst/>
          </a:prstGeom>
        </p:spPr>
        <p:txBody>
          <a:bodyPr vert="horz" wrap="square" lIns="0" tIns="22578" rIns="0" bIns="0" rtlCol="0">
            <a:spAutoFit/>
          </a:bodyPr>
          <a:lstStyle/>
          <a:p>
            <a:pPr marL="427854" marR="9031" indent="-406405">
              <a:spcBef>
                <a:spcPts val="178"/>
              </a:spcBef>
              <a:buClr>
                <a:schemeClr val="accent2"/>
              </a:buClr>
              <a:buAutoNum type="arabicPeriod" startAt="5"/>
              <a:tabLst>
                <a:tab pos="428983" algn="l"/>
              </a:tabLst>
            </a:pPr>
            <a:r>
              <a:rPr sz="2133" b="1" spc="-18" dirty="0">
                <a:latin typeface="Trebuchet MS"/>
                <a:cs typeface="Trebuchet MS"/>
              </a:rPr>
              <a:t>Segurança </a:t>
            </a:r>
            <a:r>
              <a:rPr sz="2133" b="1" dirty="0">
                <a:latin typeface="Trebuchet MS"/>
                <a:cs typeface="Trebuchet MS"/>
              </a:rPr>
              <a:t>física </a:t>
            </a:r>
            <a:r>
              <a:rPr sz="2133" b="1" spc="-9" dirty="0">
                <a:latin typeface="Trebuchet MS"/>
                <a:cs typeface="Trebuchet MS"/>
              </a:rPr>
              <a:t>(prevenção </a:t>
            </a:r>
            <a:r>
              <a:rPr sz="2133" b="1" dirty="0">
                <a:latin typeface="Trebuchet MS"/>
                <a:cs typeface="Trebuchet MS"/>
              </a:rPr>
              <a:t>e </a:t>
            </a:r>
            <a:r>
              <a:rPr sz="2133" b="1" spc="-9" dirty="0">
                <a:latin typeface="Trebuchet MS"/>
                <a:cs typeface="Trebuchet MS"/>
              </a:rPr>
              <a:t>detecção): </a:t>
            </a:r>
            <a:r>
              <a:rPr sz="2133" spc="-9" dirty="0">
                <a:latin typeface="Trebuchet MS"/>
                <a:cs typeface="Trebuchet MS"/>
              </a:rPr>
              <a:t>incluem-se </a:t>
            </a:r>
            <a:r>
              <a:rPr sz="2133" spc="-18" dirty="0">
                <a:latin typeface="Trebuchet MS"/>
                <a:cs typeface="Trebuchet MS"/>
              </a:rPr>
              <a:t>nela </a:t>
            </a:r>
            <a:r>
              <a:rPr sz="2133" dirty="0">
                <a:latin typeface="Trebuchet MS"/>
                <a:cs typeface="Trebuchet MS"/>
              </a:rPr>
              <a:t>controle  </a:t>
            </a:r>
            <a:r>
              <a:rPr sz="2133" spc="-9" dirty="0">
                <a:latin typeface="Trebuchet MS"/>
                <a:cs typeface="Trebuchet MS"/>
              </a:rPr>
              <a:t>sobre </a:t>
            </a:r>
            <a:r>
              <a:rPr sz="2133" dirty="0">
                <a:latin typeface="Trebuchet MS"/>
                <a:cs typeface="Trebuchet MS"/>
              </a:rPr>
              <a:t>os </a:t>
            </a:r>
            <a:r>
              <a:rPr sz="2133" spc="-9" dirty="0">
                <a:latin typeface="Trebuchet MS"/>
                <a:cs typeface="Trebuchet MS"/>
              </a:rPr>
              <a:t>processos de inventário/proteção </a:t>
            </a:r>
            <a:r>
              <a:rPr sz="2133" dirty="0">
                <a:latin typeface="Trebuchet MS"/>
                <a:cs typeface="Trebuchet MS"/>
              </a:rPr>
              <a:t>de </a:t>
            </a:r>
            <a:r>
              <a:rPr sz="2133" spc="-9" dirty="0">
                <a:latin typeface="Trebuchet MS"/>
                <a:cs typeface="Trebuchet MS"/>
              </a:rPr>
              <a:t>ativos/controle de  acessos/controles </a:t>
            </a:r>
            <a:r>
              <a:rPr sz="2133" dirty="0">
                <a:latin typeface="Trebuchet MS"/>
                <a:cs typeface="Trebuchet MS"/>
              </a:rPr>
              <a:t>de </a:t>
            </a:r>
            <a:r>
              <a:rPr sz="2133" spc="-9" dirty="0">
                <a:latin typeface="Trebuchet MS"/>
                <a:cs typeface="Trebuchet MS"/>
              </a:rPr>
              <a:t>entrada </a:t>
            </a:r>
            <a:r>
              <a:rPr sz="2133" dirty="0">
                <a:latin typeface="Trebuchet MS"/>
                <a:cs typeface="Trebuchet MS"/>
              </a:rPr>
              <a:t>e </a:t>
            </a:r>
            <a:r>
              <a:rPr sz="2133" spc="-9" dirty="0">
                <a:latin typeface="Trebuchet MS"/>
                <a:cs typeface="Trebuchet MS"/>
              </a:rPr>
              <a:t>saída </a:t>
            </a:r>
            <a:r>
              <a:rPr sz="2133" dirty="0">
                <a:latin typeface="Trebuchet MS"/>
                <a:cs typeface="Trebuchet MS"/>
              </a:rPr>
              <a:t>de </a:t>
            </a:r>
            <a:r>
              <a:rPr sz="2133" spc="-9" dirty="0">
                <a:latin typeface="Trebuchet MS"/>
                <a:cs typeface="Trebuchet MS"/>
              </a:rPr>
              <a:t>funcionários/senhas </a:t>
            </a:r>
            <a:r>
              <a:rPr sz="2133" dirty="0">
                <a:latin typeface="Trebuchet MS"/>
                <a:cs typeface="Trebuchet MS"/>
              </a:rPr>
              <a:t>para  </a:t>
            </a:r>
            <a:r>
              <a:rPr sz="2133" spc="-9" dirty="0">
                <a:latin typeface="Trebuchet MS"/>
                <a:cs typeface="Trebuchet MS"/>
              </a:rPr>
              <a:t>acesso </a:t>
            </a:r>
            <a:r>
              <a:rPr sz="2133" dirty="0">
                <a:latin typeface="Trebuchet MS"/>
                <a:cs typeface="Trebuchet MS"/>
              </a:rPr>
              <a:t>aos </a:t>
            </a:r>
            <a:r>
              <a:rPr sz="2133" spc="-9" dirty="0">
                <a:latin typeface="Trebuchet MS"/>
                <a:cs typeface="Trebuchet MS"/>
              </a:rPr>
              <a:t>sistemas informatizados/recursos de criptografia</a:t>
            </a:r>
            <a:r>
              <a:rPr sz="2133" spc="-89" dirty="0">
                <a:latin typeface="Trebuchet MS"/>
                <a:cs typeface="Trebuchet MS"/>
              </a:rPr>
              <a:t> </a:t>
            </a:r>
            <a:r>
              <a:rPr sz="2133" dirty="0">
                <a:latin typeface="Trebuchet MS"/>
                <a:cs typeface="Trebuchet MS"/>
              </a:rPr>
              <a:t>etc.</a:t>
            </a:r>
          </a:p>
          <a:p>
            <a:pPr marL="427854" marR="241585" indent="-406405">
              <a:spcBef>
                <a:spcPts val="1076"/>
              </a:spcBef>
              <a:buClr>
                <a:schemeClr val="accent2"/>
              </a:buClr>
              <a:buAutoNum type="arabicPeriod" startAt="5"/>
              <a:tabLst>
                <a:tab pos="428983" algn="l"/>
              </a:tabLst>
            </a:pPr>
            <a:r>
              <a:rPr sz="2133" b="1" spc="-9" dirty="0">
                <a:latin typeface="Trebuchet MS"/>
                <a:cs typeface="Trebuchet MS"/>
              </a:rPr>
              <a:t>Segregação </a:t>
            </a:r>
            <a:r>
              <a:rPr sz="2133" b="1" dirty="0">
                <a:latin typeface="Trebuchet MS"/>
                <a:cs typeface="Trebuchet MS"/>
              </a:rPr>
              <a:t>de </a:t>
            </a:r>
            <a:r>
              <a:rPr sz="2133" b="1" spc="-9" dirty="0">
                <a:latin typeface="Trebuchet MS"/>
                <a:cs typeface="Trebuchet MS"/>
              </a:rPr>
              <a:t>funções (prevenção): </a:t>
            </a:r>
            <a:r>
              <a:rPr sz="2133" spc="-9" dirty="0">
                <a:latin typeface="Trebuchet MS"/>
                <a:cs typeface="Trebuchet MS"/>
              </a:rPr>
              <a:t>essencial </a:t>
            </a:r>
            <a:r>
              <a:rPr sz="2133" dirty="0">
                <a:latin typeface="Trebuchet MS"/>
                <a:cs typeface="Trebuchet MS"/>
              </a:rPr>
              <a:t>para a </a:t>
            </a:r>
            <a:r>
              <a:rPr sz="2133" spc="-9" dirty="0">
                <a:latin typeface="Trebuchet MS"/>
                <a:cs typeface="Trebuchet MS"/>
              </a:rPr>
              <a:t>efetividade  </a:t>
            </a:r>
            <a:r>
              <a:rPr sz="2133" dirty="0">
                <a:latin typeface="Trebuchet MS"/>
                <a:cs typeface="Trebuchet MS"/>
              </a:rPr>
              <a:t>dos </a:t>
            </a:r>
            <a:r>
              <a:rPr sz="2133" spc="-9" dirty="0">
                <a:latin typeface="Trebuchet MS"/>
                <a:cs typeface="Trebuchet MS"/>
              </a:rPr>
              <a:t>controles internos </a:t>
            </a:r>
            <a:r>
              <a:rPr sz="2133" dirty="0">
                <a:latin typeface="Trebuchet MS"/>
                <a:cs typeface="Trebuchet MS"/>
              </a:rPr>
              <a:t>e, via de regra, a </a:t>
            </a:r>
            <a:r>
              <a:rPr sz="2133" spc="-9" dirty="0">
                <a:latin typeface="Trebuchet MS"/>
                <a:cs typeface="Trebuchet MS"/>
              </a:rPr>
              <a:t>atividade de maior risco  </a:t>
            </a:r>
            <a:r>
              <a:rPr sz="2133" dirty="0">
                <a:latin typeface="Trebuchet MS"/>
                <a:cs typeface="Trebuchet MS"/>
              </a:rPr>
              <a:t>numa</a:t>
            </a:r>
            <a:r>
              <a:rPr sz="2133" spc="-53" dirty="0">
                <a:latin typeface="Trebuchet MS"/>
                <a:cs typeface="Trebuchet MS"/>
              </a:rPr>
              <a:t> </a:t>
            </a:r>
            <a:r>
              <a:rPr sz="2133" spc="-9" dirty="0">
                <a:latin typeface="Trebuchet MS"/>
                <a:cs typeface="Trebuchet MS"/>
              </a:rPr>
              <a:t>organização.</a:t>
            </a:r>
            <a:endParaRPr sz="2133" dirty="0">
              <a:latin typeface="Trebuchet MS"/>
              <a:cs typeface="Trebuchet MS"/>
            </a:endParaRPr>
          </a:p>
          <a:p>
            <a:pPr>
              <a:spcBef>
                <a:spcPts val="44"/>
              </a:spcBef>
            </a:pPr>
            <a:endParaRPr sz="2933" dirty="0">
              <a:latin typeface="Times New Roman"/>
              <a:cs typeface="Times New Roman"/>
            </a:endParaRPr>
          </a:p>
          <a:p>
            <a:pPr marL="211105" marR="506877"/>
            <a:r>
              <a:rPr sz="2133" b="1" spc="-9" dirty="0">
                <a:solidFill>
                  <a:schemeClr val="accent2"/>
                </a:solidFill>
                <a:latin typeface="Trebuchet MS"/>
                <a:cs typeface="Trebuchet MS"/>
              </a:rPr>
              <a:t>Separar adequadamente entre </a:t>
            </a:r>
            <a:r>
              <a:rPr sz="2133" b="1" dirty="0">
                <a:solidFill>
                  <a:schemeClr val="accent2"/>
                </a:solidFill>
                <a:latin typeface="Trebuchet MS"/>
                <a:cs typeface="Trebuchet MS"/>
              </a:rPr>
              <a:t>os </a:t>
            </a:r>
            <a:r>
              <a:rPr sz="2133" b="1" spc="-9" dirty="0">
                <a:solidFill>
                  <a:schemeClr val="accent2"/>
                </a:solidFill>
                <a:latin typeface="Trebuchet MS"/>
                <a:cs typeface="Trebuchet MS"/>
              </a:rPr>
              <a:t>funcionários </a:t>
            </a:r>
            <a:r>
              <a:rPr sz="2133" b="1" dirty="0">
                <a:solidFill>
                  <a:schemeClr val="accent2"/>
                </a:solidFill>
                <a:latin typeface="Trebuchet MS"/>
                <a:cs typeface="Trebuchet MS"/>
              </a:rPr>
              <a:t>as </a:t>
            </a:r>
            <a:r>
              <a:rPr sz="2133" b="1" spc="-9" dirty="0">
                <a:solidFill>
                  <a:schemeClr val="accent2"/>
                </a:solidFill>
                <a:latin typeface="Trebuchet MS"/>
                <a:cs typeface="Trebuchet MS"/>
              </a:rPr>
              <a:t>atividades </a:t>
            </a:r>
            <a:r>
              <a:rPr sz="2133" b="1" dirty="0">
                <a:solidFill>
                  <a:schemeClr val="accent2"/>
                </a:solidFill>
                <a:latin typeface="Trebuchet MS"/>
                <a:cs typeface="Trebuchet MS"/>
              </a:rPr>
              <a:t>de:  </a:t>
            </a:r>
            <a:r>
              <a:rPr sz="2133" b="1" spc="-9" dirty="0">
                <a:solidFill>
                  <a:schemeClr val="accent2"/>
                </a:solidFill>
                <a:latin typeface="Trebuchet MS"/>
                <a:cs typeface="Trebuchet MS"/>
              </a:rPr>
              <a:t>contabilidade </a:t>
            </a:r>
            <a:r>
              <a:rPr sz="2133" b="1" dirty="0">
                <a:solidFill>
                  <a:schemeClr val="accent2"/>
                </a:solidFill>
                <a:latin typeface="Trebuchet MS"/>
                <a:cs typeface="Trebuchet MS"/>
              </a:rPr>
              <a:t>e </a:t>
            </a:r>
            <a:r>
              <a:rPr sz="2133" b="1" spc="-9" dirty="0">
                <a:solidFill>
                  <a:schemeClr val="accent2"/>
                </a:solidFill>
                <a:latin typeface="Trebuchet MS"/>
                <a:cs typeface="Trebuchet MS"/>
              </a:rPr>
              <a:t>conciliação, informação </a:t>
            </a:r>
            <a:r>
              <a:rPr sz="2133" b="1" dirty="0">
                <a:solidFill>
                  <a:schemeClr val="accent2"/>
                </a:solidFill>
                <a:latin typeface="Trebuchet MS"/>
                <a:cs typeface="Trebuchet MS"/>
              </a:rPr>
              <a:t>e </a:t>
            </a:r>
            <a:r>
              <a:rPr sz="2133" b="1" spc="-9" dirty="0">
                <a:solidFill>
                  <a:schemeClr val="accent2"/>
                </a:solidFill>
                <a:latin typeface="Trebuchet MS"/>
                <a:cs typeface="Trebuchet MS"/>
              </a:rPr>
              <a:t>autorização, custódia </a:t>
            </a:r>
            <a:r>
              <a:rPr sz="2133" b="1" dirty="0">
                <a:solidFill>
                  <a:schemeClr val="accent2"/>
                </a:solidFill>
                <a:latin typeface="Trebuchet MS"/>
                <a:cs typeface="Trebuchet MS"/>
              </a:rPr>
              <a:t>e  </a:t>
            </a:r>
            <a:r>
              <a:rPr sz="2133" b="1" spc="-9" dirty="0">
                <a:solidFill>
                  <a:schemeClr val="accent2"/>
                </a:solidFill>
                <a:latin typeface="Trebuchet MS"/>
                <a:cs typeface="Trebuchet MS"/>
              </a:rPr>
              <a:t>inventário, contratação </a:t>
            </a:r>
            <a:r>
              <a:rPr sz="2133" b="1" dirty="0">
                <a:solidFill>
                  <a:schemeClr val="accent2"/>
                </a:solidFill>
                <a:latin typeface="Trebuchet MS"/>
                <a:cs typeface="Trebuchet MS"/>
              </a:rPr>
              <a:t>e </a:t>
            </a:r>
            <a:r>
              <a:rPr sz="2133" b="1" spc="-9" dirty="0">
                <a:solidFill>
                  <a:schemeClr val="accent2"/>
                </a:solidFill>
                <a:latin typeface="Trebuchet MS"/>
                <a:cs typeface="Trebuchet MS"/>
              </a:rPr>
              <a:t>pagamento, administração </a:t>
            </a:r>
            <a:r>
              <a:rPr sz="2133" b="1" dirty="0">
                <a:solidFill>
                  <a:schemeClr val="accent2"/>
                </a:solidFill>
                <a:latin typeface="Trebuchet MS"/>
                <a:cs typeface="Trebuchet MS"/>
              </a:rPr>
              <a:t>de recursos  próprios e de </a:t>
            </a:r>
            <a:r>
              <a:rPr sz="2133" b="1" spc="-9" dirty="0">
                <a:solidFill>
                  <a:schemeClr val="accent2"/>
                </a:solidFill>
                <a:latin typeface="Trebuchet MS"/>
                <a:cs typeface="Trebuchet MS"/>
              </a:rPr>
              <a:t>terceiros, normalização </a:t>
            </a:r>
            <a:r>
              <a:rPr sz="2133" b="1" dirty="0">
                <a:solidFill>
                  <a:schemeClr val="accent2"/>
                </a:solidFill>
                <a:latin typeface="Trebuchet MS"/>
                <a:cs typeface="Trebuchet MS"/>
              </a:rPr>
              <a:t>e</a:t>
            </a:r>
            <a:r>
              <a:rPr sz="2133" b="1" spc="-203" dirty="0">
                <a:solidFill>
                  <a:schemeClr val="accent2"/>
                </a:solidFill>
                <a:latin typeface="Trebuchet MS"/>
                <a:cs typeface="Trebuchet MS"/>
              </a:rPr>
              <a:t> </a:t>
            </a:r>
            <a:r>
              <a:rPr sz="2133" b="1" spc="-9" dirty="0">
                <a:solidFill>
                  <a:schemeClr val="accent2"/>
                </a:solidFill>
                <a:latin typeface="Trebuchet MS"/>
                <a:cs typeface="Trebuchet MS"/>
              </a:rPr>
              <a:t>fiscalização.</a:t>
            </a:r>
            <a:endParaRPr sz="2133" b="1" dirty="0">
              <a:solidFill>
                <a:schemeClr val="accent2"/>
              </a:solidFill>
              <a:latin typeface="Trebuchet MS"/>
              <a:cs typeface="Trebuchet MS"/>
            </a:endParaRPr>
          </a:p>
        </p:txBody>
      </p:sp>
      <p:sp>
        <p:nvSpPr>
          <p:cNvPr id="3" name="object 3"/>
          <p:cNvSpPr/>
          <p:nvPr/>
        </p:nvSpPr>
        <p:spPr>
          <a:xfrm>
            <a:off x="153774" y="1134000"/>
            <a:ext cx="592044" cy="4627621"/>
          </a:xfrm>
          <a:prstGeom prst="rect">
            <a:avLst/>
          </a:prstGeom>
          <a:solidFill>
            <a:schemeClr val="accent2"/>
          </a:solidFill>
        </p:spPr>
        <p:txBody>
          <a:bodyPr wrap="square" lIns="0" tIns="0" rIns="0" bIns="0" rtlCol="0"/>
          <a:lstStyle/>
          <a:p>
            <a:endParaRPr sz="3200"/>
          </a:p>
        </p:txBody>
      </p:sp>
      <p:sp>
        <p:nvSpPr>
          <p:cNvPr id="4" name="object 4"/>
          <p:cNvSpPr txBox="1"/>
          <p:nvPr/>
        </p:nvSpPr>
        <p:spPr>
          <a:xfrm>
            <a:off x="267370" y="1625382"/>
            <a:ext cx="300980" cy="3665565"/>
          </a:xfrm>
          <a:prstGeom prst="rect">
            <a:avLst/>
          </a:prstGeom>
        </p:spPr>
        <p:txBody>
          <a:bodyPr vert="vert270" wrap="square" lIns="0" tIns="7902" rIns="0" bIns="0" rtlCol="0">
            <a:spAutoFit/>
          </a:bodyPr>
          <a:lstStyle/>
          <a:p>
            <a:pPr marL="22578">
              <a:spcBef>
                <a:spcPts val="62"/>
              </a:spcBef>
            </a:pPr>
            <a:r>
              <a:rPr sz="1956" spc="-9" dirty="0">
                <a:solidFill>
                  <a:schemeClr val="bg1"/>
                </a:solidFill>
                <a:latin typeface="Trebuchet MS"/>
                <a:cs typeface="Trebuchet MS"/>
              </a:rPr>
              <a:t>Compliance </a:t>
            </a:r>
            <a:r>
              <a:rPr sz="1956" dirty="0">
                <a:solidFill>
                  <a:schemeClr val="bg1"/>
                </a:solidFill>
                <a:latin typeface="Trebuchet MS"/>
                <a:cs typeface="Trebuchet MS"/>
              </a:rPr>
              <a:t>e </a:t>
            </a:r>
            <a:r>
              <a:rPr sz="1956" spc="-9" dirty="0">
                <a:solidFill>
                  <a:schemeClr val="bg1"/>
                </a:solidFill>
                <a:latin typeface="Trebuchet MS"/>
                <a:cs typeface="Trebuchet MS"/>
              </a:rPr>
              <a:t>Controles</a:t>
            </a:r>
            <a:r>
              <a:rPr sz="1956" spc="-18" dirty="0">
                <a:solidFill>
                  <a:schemeClr val="bg1"/>
                </a:solidFill>
                <a:latin typeface="Trebuchet MS"/>
                <a:cs typeface="Trebuchet MS"/>
              </a:rPr>
              <a:t> </a:t>
            </a:r>
            <a:r>
              <a:rPr sz="1956" spc="-9" dirty="0">
                <a:solidFill>
                  <a:schemeClr val="bg1"/>
                </a:solidFill>
                <a:latin typeface="Trebuchet MS"/>
                <a:cs typeface="Trebuchet MS"/>
              </a:rPr>
              <a:t>Internos</a:t>
            </a:r>
            <a:endParaRPr sz="1956" dirty="0">
              <a:solidFill>
                <a:schemeClr val="bg1"/>
              </a:solidFill>
              <a:latin typeface="Trebuchet MS"/>
              <a:cs typeface="Trebuchet MS"/>
            </a:endParaRPr>
          </a:p>
        </p:txBody>
      </p:sp>
      <p:sp>
        <p:nvSpPr>
          <p:cNvPr id="5" name="object 5"/>
          <p:cNvSpPr txBox="1">
            <a:spLocks noGrp="1"/>
          </p:cNvSpPr>
          <p:nvPr>
            <p:ph type="title"/>
          </p:nvPr>
        </p:nvSpPr>
        <p:spPr>
          <a:xfrm>
            <a:off x="4309274" y="526162"/>
            <a:ext cx="4092570" cy="351030"/>
          </a:xfrm>
          <a:prstGeom prst="rect">
            <a:avLst/>
          </a:prstGeom>
        </p:spPr>
        <p:txBody>
          <a:bodyPr vert="horz" wrap="square" lIns="0" tIns="22578" rIns="0" bIns="0" rtlCol="0">
            <a:spAutoFit/>
          </a:bodyPr>
          <a:lstStyle/>
          <a:p>
            <a:pPr marL="22578">
              <a:spcBef>
                <a:spcPts val="178"/>
              </a:spcBef>
            </a:pPr>
            <a:r>
              <a:rPr sz="2133" spc="-9" dirty="0">
                <a:solidFill>
                  <a:schemeClr val="accent2"/>
                </a:solidFill>
                <a:latin typeface="Arial"/>
                <a:cs typeface="Arial"/>
              </a:rPr>
              <a:t>3. </a:t>
            </a:r>
            <a:r>
              <a:rPr sz="2133" spc="-18" dirty="0">
                <a:solidFill>
                  <a:schemeClr val="accent2"/>
                </a:solidFill>
                <a:latin typeface="Arial"/>
                <a:cs typeface="Arial"/>
              </a:rPr>
              <a:t>Atividades </a:t>
            </a:r>
            <a:r>
              <a:rPr sz="2133" spc="-9" dirty="0">
                <a:solidFill>
                  <a:schemeClr val="accent2"/>
                </a:solidFill>
                <a:latin typeface="Arial"/>
                <a:cs typeface="Arial"/>
              </a:rPr>
              <a:t>de</a:t>
            </a:r>
            <a:r>
              <a:rPr sz="2133" dirty="0">
                <a:solidFill>
                  <a:schemeClr val="accent2"/>
                </a:solidFill>
                <a:latin typeface="Arial"/>
                <a:cs typeface="Arial"/>
              </a:rPr>
              <a:t> </a:t>
            </a:r>
            <a:r>
              <a:rPr sz="2133" spc="-9" dirty="0">
                <a:solidFill>
                  <a:schemeClr val="accent2"/>
                </a:solidFill>
                <a:latin typeface="Arial"/>
                <a:cs typeface="Arial"/>
              </a:rPr>
              <a:t>Controle</a:t>
            </a:r>
            <a:endParaRPr sz="2133" dirty="0">
              <a:solidFill>
                <a:schemeClr val="accent2"/>
              </a:solidFill>
              <a:latin typeface="Arial"/>
              <a:cs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60584" y="1248352"/>
            <a:ext cx="8651953" cy="3117941"/>
          </a:xfrm>
          <a:prstGeom prst="rect">
            <a:avLst/>
          </a:prstGeom>
        </p:spPr>
        <p:txBody>
          <a:bodyPr vert="horz" wrap="square" lIns="0" tIns="22578" rIns="0" bIns="0" rtlCol="0">
            <a:spAutoFit/>
          </a:bodyPr>
          <a:lstStyle/>
          <a:p>
            <a:pPr marL="427854" marR="221265" indent="-406405">
              <a:spcBef>
                <a:spcPts val="178"/>
              </a:spcBef>
              <a:buClr>
                <a:schemeClr val="accent2"/>
              </a:buClr>
              <a:buAutoNum type="arabicPeriod" startAt="7"/>
              <a:tabLst>
                <a:tab pos="428983" algn="l"/>
              </a:tabLst>
            </a:pPr>
            <a:r>
              <a:rPr sz="2133" b="1" spc="-9" dirty="0">
                <a:latin typeface="Trebuchet MS"/>
                <a:cs typeface="Trebuchet MS"/>
              </a:rPr>
              <a:t>Sistemas Informatizados (prevenção </a:t>
            </a:r>
            <a:r>
              <a:rPr sz="2133" b="1" dirty="0">
                <a:latin typeface="Trebuchet MS"/>
                <a:cs typeface="Trebuchet MS"/>
              </a:rPr>
              <a:t>e </a:t>
            </a:r>
            <a:r>
              <a:rPr sz="2133" b="1" spc="-9" dirty="0">
                <a:latin typeface="Trebuchet MS"/>
                <a:cs typeface="Trebuchet MS"/>
              </a:rPr>
              <a:t>detecção): </a:t>
            </a:r>
            <a:r>
              <a:rPr sz="2133" spc="-9" dirty="0">
                <a:latin typeface="Trebuchet MS"/>
                <a:cs typeface="Trebuchet MS"/>
              </a:rPr>
              <a:t>organização </a:t>
            </a:r>
            <a:r>
              <a:rPr sz="2133" dirty="0">
                <a:latin typeface="Trebuchet MS"/>
                <a:cs typeface="Trebuchet MS"/>
              </a:rPr>
              <a:t>e  </a:t>
            </a:r>
            <a:r>
              <a:rPr sz="2133" spc="-9" dirty="0">
                <a:latin typeface="Trebuchet MS"/>
                <a:cs typeface="Trebuchet MS"/>
              </a:rPr>
              <a:t>manutenção </a:t>
            </a:r>
            <a:r>
              <a:rPr sz="2133" dirty="0">
                <a:latin typeface="Trebuchet MS"/>
                <a:cs typeface="Trebuchet MS"/>
              </a:rPr>
              <a:t>de </a:t>
            </a:r>
            <a:r>
              <a:rPr sz="2133" spc="-9" dirty="0">
                <a:latin typeface="Trebuchet MS"/>
                <a:cs typeface="Trebuchet MS"/>
              </a:rPr>
              <a:t>arquivos </a:t>
            </a:r>
            <a:r>
              <a:rPr sz="2133" dirty="0">
                <a:latin typeface="Trebuchet MS"/>
                <a:cs typeface="Trebuchet MS"/>
              </a:rPr>
              <a:t>de </a:t>
            </a:r>
            <a:r>
              <a:rPr sz="2133" spc="-9" dirty="0">
                <a:latin typeface="Trebuchet MS"/>
                <a:cs typeface="Trebuchet MS"/>
              </a:rPr>
              <a:t>segurança </a:t>
            </a:r>
            <a:r>
              <a:rPr sz="2133" dirty="0">
                <a:latin typeface="Trebuchet MS"/>
                <a:cs typeface="Trebuchet MS"/>
              </a:rPr>
              <a:t>– back </a:t>
            </a:r>
            <a:r>
              <a:rPr sz="2133" spc="-9" dirty="0">
                <a:latin typeface="Trebuchet MS"/>
                <a:cs typeface="Trebuchet MS"/>
              </a:rPr>
              <a:t>ups, arquivos </a:t>
            </a:r>
            <a:r>
              <a:rPr sz="2133" dirty="0">
                <a:latin typeface="Trebuchet MS"/>
                <a:cs typeface="Trebuchet MS"/>
              </a:rPr>
              <a:t>de </a:t>
            </a:r>
            <a:r>
              <a:rPr sz="2133" spc="-9" dirty="0">
                <a:latin typeface="Trebuchet MS"/>
                <a:cs typeface="Trebuchet MS"/>
              </a:rPr>
              <a:t>log  </a:t>
            </a:r>
            <a:r>
              <a:rPr sz="2133" dirty="0">
                <a:latin typeface="Trebuchet MS"/>
                <a:cs typeface="Trebuchet MS"/>
              </a:rPr>
              <a:t>do </a:t>
            </a:r>
            <a:r>
              <a:rPr sz="2133" spc="-9" dirty="0">
                <a:latin typeface="Trebuchet MS"/>
                <a:cs typeface="Trebuchet MS"/>
              </a:rPr>
              <a:t>sistema, plano </a:t>
            </a:r>
            <a:r>
              <a:rPr sz="2133" dirty="0">
                <a:latin typeface="Trebuchet MS"/>
                <a:cs typeface="Trebuchet MS"/>
              </a:rPr>
              <a:t>de </a:t>
            </a:r>
            <a:r>
              <a:rPr sz="2133" spc="-9" dirty="0">
                <a:latin typeface="Trebuchet MS"/>
                <a:cs typeface="Trebuchet MS"/>
              </a:rPr>
              <a:t>contingência </a:t>
            </a:r>
            <a:r>
              <a:rPr sz="2133" dirty="0">
                <a:latin typeface="Trebuchet MS"/>
                <a:cs typeface="Trebuchet MS"/>
              </a:rPr>
              <a:t>para </a:t>
            </a:r>
            <a:r>
              <a:rPr sz="2133" spc="-9" dirty="0">
                <a:latin typeface="Trebuchet MS"/>
                <a:cs typeface="Trebuchet MS"/>
              </a:rPr>
              <a:t>falhas </a:t>
            </a:r>
            <a:r>
              <a:rPr sz="2133" dirty="0">
                <a:latin typeface="Trebuchet MS"/>
                <a:cs typeface="Trebuchet MS"/>
              </a:rPr>
              <a:t>ou </a:t>
            </a:r>
            <a:r>
              <a:rPr sz="2133" spc="-9" dirty="0">
                <a:latin typeface="Trebuchet MS"/>
                <a:cs typeface="Trebuchet MS"/>
              </a:rPr>
              <a:t>quebra </a:t>
            </a:r>
            <a:r>
              <a:rPr sz="2133" dirty="0">
                <a:latin typeface="Trebuchet MS"/>
                <a:cs typeface="Trebuchet MS"/>
              </a:rPr>
              <a:t>de  segurança – </a:t>
            </a:r>
            <a:r>
              <a:rPr sz="2133" spc="-9" dirty="0">
                <a:latin typeface="Trebuchet MS"/>
                <a:cs typeface="Trebuchet MS"/>
              </a:rPr>
              <a:t>invasão de hackers, sistema de </a:t>
            </a:r>
            <a:r>
              <a:rPr sz="2133" dirty="0">
                <a:latin typeface="Trebuchet MS"/>
                <a:cs typeface="Trebuchet MS"/>
              </a:rPr>
              <a:t>validação </a:t>
            </a:r>
            <a:r>
              <a:rPr sz="2133" spc="-9" dirty="0">
                <a:latin typeface="Trebuchet MS"/>
                <a:cs typeface="Trebuchet MS"/>
              </a:rPr>
              <a:t>de  informações </a:t>
            </a:r>
            <a:r>
              <a:rPr sz="2133" dirty="0">
                <a:latin typeface="Trebuchet MS"/>
                <a:cs typeface="Trebuchet MS"/>
              </a:rPr>
              <a:t>com </a:t>
            </a:r>
            <a:r>
              <a:rPr sz="2133" spc="-9" dirty="0">
                <a:latin typeface="Trebuchet MS"/>
                <a:cs typeface="Trebuchet MS"/>
              </a:rPr>
              <a:t>registros armazenados </a:t>
            </a:r>
            <a:r>
              <a:rPr sz="2133" dirty="0">
                <a:latin typeface="Trebuchet MS"/>
                <a:cs typeface="Trebuchet MS"/>
              </a:rPr>
              <a:t>em banco de dados</a:t>
            </a:r>
            <a:r>
              <a:rPr sz="2133" spc="-222" dirty="0">
                <a:latin typeface="Trebuchet MS"/>
                <a:cs typeface="Trebuchet MS"/>
              </a:rPr>
              <a:t> </a:t>
            </a:r>
            <a:r>
              <a:rPr sz="2133" spc="18" dirty="0">
                <a:latin typeface="Trebuchet MS"/>
                <a:cs typeface="Trebuchet MS"/>
              </a:rPr>
              <a:t>etc.</a:t>
            </a:r>
            <a:endParaRPr sz="2133" dirty="0">
              <a:latin typeface="Trebuchet MS"/>
              <a:cs typeface="Trebuchet MS"/>
            </a:endParaRPr>
          </a:p>
          <a:p>
            <a:pPr marL="427854" marR="9031" indent="-406405" algn="just">
              <a:spcBef>
                <a:spcPts val="1076"/>
              </a:spcBef>
              <a:buClr>
                <a:schemeClr val="accent2"/>
              </a:buClr>
              <a:buAutoNum type="arabicPeriod" startAt="7"/>
              <a:tabLst>
                <a:tab pos="428983" algn="l"/>
              </a:tabLst>
            </a:pPr>
            <a:r>
              <a:rPr sz="2133" b="1" spc="-9" dirty="0">
                <a:latin typeface="Trebuchet MS"/>
                <a:cs typeface="Trebuchet MS"/>
              </a:rPr>
              <a:t>Normatização interna (prevenção): </a:t>
            </a:r>
            <a:r>
              <a:rPr sz="2133" spc="-9" dirty="0">
                <a:latin typeface="Trebuchet MS"/>
                <a:cs typeface="Trebuchet MS"/>
              </a:rPr>
              <a:t>definição </a:t>
            </a:r>
            <a:r>
              <a:rPr sz="2133" dirty="0">
                <a:latin typeface="Trebuchet MS"/>
                <a:cs typeface="Trebuchet MS"/>
              </a:rPr>
              <a:t>das regras </a:t>
            </a:r>
            <a:r>
              <a:rPr sz="2133" spc="-9" dirty="0">
                <a:latin typeface="Trebuchet MS"/>
                <a:cs typeface="Trebuchet MS"/>
              </a:rPr>
              <a:t>internas,  funcionamento, fluxos operacionais, </a:t>
            </a:r>
            <a:r>
              <a:rPr sz="2133" dirty="0">
                <a:latin typeface="Trebuchet MS"/>
                <a:cs typeface="Trebuchet MS"/>
              </a:rPr>
              <a:t>funções, </a:t>
            </a:r>
            <a:r>
              <a:rPr sz="2133" spc="-9" dirty="0">
                <a:latin typeface="Trebuchet MS"/>
                <a:cs typeface="Trebuchet MS"/>
              </a:rPr>
              <a:t>responsabilidades </a:t>
            </a:r>
            <a:r>
              <a:rPr sz="2133" dirty="0">
                <a:latin typeface="Trebuchet MS"/>
                <a:cs typeface="Trebuchet MS"/>
              </a:rPr>
              <a:t>e  níveis de </a:t>
            </a:r>
            <a:r>
              <a:rPr sz="2133" spc="-9" dirty="0">
                <a:latin typeface="Trebuchet MS"/>
                <a:cs typeface="Trebuchet MS"/>
              </a:rPr>
              <a:t>autoridade </a:t>
            </a:r>
            <a:r>
              <a:rPr sz="2133" dirty="0">
                <a:latin typeface="Trebuchet MS"/>
                <a:cs typeface="Trebuchet MS"/>
              </a:rPr>
              <a:t>e </a:t>
            </a:r>
            <a:r>
              <a:rPr sz="2133" spc="-9" dirty="0">
                <a:latin typeface="Trebuchet MS"/>
                <a:cs typeface="Trebuchet MS"/>
              </a:rPr>
              <a:t>alçadas, manuais </a:t>
            </a:r>
            <a:r>
              <a:rPr sz="2133" dirty="0">
                <a:latin typeface="Trebuchet MS"/>
                <a:cs typeface="Trebuchet MS"/>
              </a:rPr>
              <a:t>de </a:t>
            </a:r>
            <a:r>
              <a:rPr sz="2133" spc="-9" dirty="0">
                <a:latin typeface="Trebuchet MS"/>
                <a:cs typeface="Trebuchet MS"/>
              </a:rPr>
              <a:t>treinamento, instruções  técnicas </a:t>
            </a:r>
            <a:r>
              <a:rPr sz="2133" dirty="0">
                <a:latin typeface="Trebuchet MS"/>
                <a:cs typeface="Trebuchet MS"/>
              </a:rPr>
              <a:t>e </a:t>
            </a:r>
            <a:r>
              <a:rPr sz="2133" spc="-9" dirty="0">
                <a:latin typeface="Trebuchet MS"/>
                <a:cs typeface="Trebuchet MS"/>
              </a:rPr>
              <a:t>procedimentos </a:t>
            </a:r>
            <a:r>
              <a:rPr sz="2133" dirty="0">
                <a:latin typeface="Trebuchet MS"/>
                <a:cs typeface="Trebuchet MS"/>
              </a:rPr>
              <a:t>de</a:t>
            </a:r>
            <a:r>
              <a:rPr sz="2133" spc="-151" dirty="0">
                <a:latin typeface="Trebuchet MS"/>
                <a:cs typeface="Trebuchet MS"/>
              </a:rPr>
              <a:t> </a:t>
            </a:r>
            <a:r>
              <a:rPr sz="2133" spc="-9" dirty="0">
                <a:latin typeface="Trebuchet MS"/>
                <a:cs typeface="Trebuchet MS"/>
              </a:rPr>
              <a:t>trabalho.</a:t>
            </a:r>
            <a:endParaRPr sz="2133" dirty="0">
              <a:latin typeface="Trebuchet MS"/>
              <a:cs typeface="Trebuchet MS"/>
            </a:endParaRPr>
          </a:p>
        </p:txBody>
      </p:sp>
      <p:sp>
        <p:nvSpPr>
          <p:cNvPr id="3" name="object 3"/>
          <p:cNvSpPr/>
          <p:nvPr/>
        </p:nvSpPr>
        <p:spPr>
          <a:xfrm>
            <a:off x="153774" y="1134000"/>
            <a:ext cx="592044" cy="4627621"/>
          </a:xfrm>
          <a:prstGeom prst="rect">
            <a:avLst/>
          </a:prstGeom>
          <a:solidFill>
            <a:schemeClr val="accent2"/>
          </a:solidFill>
        </p:spPr>
        <p:txBody>
          <a:bodyPr wrap="square" lIns="0" tIns="0" rIns="0" bIns="0" rtlCol="0"/>
          <a:lstStyle/>
          <a:p>
            <a:endParaRPr sz="3200"/>
          </a:p>
        </p:txBody>
      </p:sp>
      <p:sp>
        <p:nvSpPr>
          <p:cNvPr id="4" name="object 4"/>
          <p:cNvSpPr txBox="1"/>
          <p:nvPr/>
        </p:nvSpPr>
        <p:spPr>
          <a:xfrm>
            <a:off x="267370" y="1625382"/>
            <a:ext cx="300980" cy="3665565"/>
          </a:xfrm>
          <a:prstGeom prst="rect">
            <a:avLst/>
          </a:prstGeom>
        </p:spPr>
        <p:txBody>
          <a:bodyPr vert="vert270" wrap="square" lIns="0" tIns="7902" rIns="0" bIns="0" rtlCol="0">
            <a:spAutoFit/>
          </a:bodyPr>
          <a:lstStyle/>
          <a:p>
            <a:pPr marL="22578">
              <a:spcBef>
                <a:spcPts val="62"/>
              </a:spcBef>
            </a:pPr>
            <a:r>
              <a:rPr sz="1956" spc="-9" dirty="0">
                <a:solidFill>
                  <a:schemeClr val="bg1"/>
                </a:solidFill>
                <a:latin typeface="Trebuchet MS"/>
                <a:cs typeface="Trebuchet MS"/>
              </a:rPr>
              <a:t>Compliance </a:t>
            </a:r>
            <a:r>
              <a:rPr sz="1956" dirty="0">
                <a:solidFill>
                  <a:schemeClr val="bg1"/>
                </a:solidFill>
                <a:latin typeface="Trebuchet MS"/>
                <a:cs typeface="Trebuchet MS"/>
              </a:rPr>
              <a:t>e </a:t>
            </a:r>
            <a:r>
              <a:rPr sz="1956" spc="-9" dirty="0">
                <a:solidFill>
                  <a:schemeClr val="bg1"/>
                </a:solidFill>
                <a:latin typeface="Trebuchet MS"/>
                <a:cs typeface="Trebuchet MS"/>
              </a:rPr>
              <a:t>Controles</a:t>
            </a:r>
            <a:r>
              <a:rPr sz="1956" spc="-18" dirty="0">
                <a:solidFill>
                  <a:schemeClr val="bg1"/>
                </a:solidFill>
                <a:latin typeface="Trebuchet MS"/>
                <a:cs typeface="Trebuchet MS"/>
              </a:rPr>
              <a:t> </a:t>
            </a:r>
            <a:r>
              <a:rPr sz="1956" spc="-9" dirty="0">
                <a:solidFill>
                  <a:schemeClr val="bg1"/>
                </a:solidFill>
                <a:latin typeface="Trebuchet MS"/>
                <a:cs typeface="Trebuchet MS"/>
              </a:rPr>
              <a:t>Internos</a:t>
            </a:r>
            <a:endParaRPr sz="1956" dirty="0">
              <a:solidFill>
                <a:schemeClr val="bg1"/>
              </a:solidFill>
              <a:latin typeface="Trebuchet MS"/>
              <a:cs typeface="Trebuchet MS"/>
            </a:endParaRPr>
          </a:p>
        </p:txBody>
      </p:sp>
      <p:sp>
        <p:nvSpPr>
          <p:cNvPr id="5" name="object 5"/>
          <p:cNvSpPr txBox="1">
            <a:spLocks noGrp="1"/>
          </p:cNvSpPr>
          <p:nvPr>
            <p:ph type="title"/>
          </p:nvPr>
        </p:nvSpPr>
        <p:spPr>
          <a:xfrm>
            <a:off x="4309274" y="526162"/>
            <a:ext cx="4092570" cy="351030"/>
          </a:xfrm>
          <a:prstGeom prst="rect">
            <a:avLst/>
          </a:prstGeom>
        </p:spPr>
        <p:txBody>
          <a:bodyPr vert="horz" wrap="square" lIns="0" tIns="22578" rIns="0" bIns="0" rtlCol="0">
            <a:spAutoFit/>
          </a:bodyPr>
          <a:lstStyle/>
          <a:p>
            <a:pPr marL="22578">
              <a:spcBef>
                <a:spcPts val="178"/>
              </a:spcBef>
            </a:pPr>
            <a:r>
              <a:rPr sz="2133" spc="-9" dirty="0">
                <a:solidFill>
                  <a:schemeClr val="accent2"/>
                </a:solidFill>
                <a:latin typeface="Arial"/>
                <a:cs typeface="Arial"/>
              </a:rPr>
              <a:t>3. </a:t>
            </a:r>
            <a:r>
              <a:rPr sz="2133" spc="-18" dirty="0">
                <a:solidFill>
                  <a:schemeClr val="accent2"/>
                </a:solidFill>
                <a:latin typeface="Arial"/>
                <a:cs typeface="Arial"/>
              </a:rPr>
              <a:t>Atividades </a:t>
            </a:r>
            <a:r>
              <a:rPr sz="2133" spc="-9" dirty="0">
                <a:solidFill>
                  <a:schemeClr val="accent2"/>
                </a:solidFill>
                <a:latin typeface="Arial"/>
                <a:cs typeface="Arial"/>
              </a:rPr>
              <a:t>de</a:t>
            </a:r>
            <a:r>
              <a:rPr sz="2133" dirty="0">
                <a:solidFill>
                  <a:schemeClr val="accent2"/>
                </a:solidFill>
                <a:latin typeface="Arial"/>
                <a:cs typeface="Arial"/>
              </a:rPr>
              <a:t> </a:t>
            </a:r>
            <a:r>
              <a:rPr sz="2133" spc="-9" dirty="0">
                <a:solidFill>
                  <a:schemeClr val="accent2"/>
                </a:solidFill>
                <a:latin typeface="Arial"/>
                <a:cs typeface="Arial"/>
              </a:rPr>
              <a:t>Controle</a:t>
            </a:r>
            <a:endParaRPr sz="2133" dirty="0">
              <a:solidFill>
                <a:schemeClr val="accent2"/>
              </a:solidFill>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670F64-11A1-4CCE-87AE-B7C9CC7193C0}"/>
              </a:ext>
            </a:extLst>
          </p:cNvPr>
          <p:cNvSpPr>
            <a:spLocks noGrp="1"/>
          </p:cNvSpPr>
          <p:nvPr>
            <p:ph type="title"/>
          </p:nvPr>
        </p:nvSpPr>
        <p:spPr>
          <a:xfrm>
            <a:off x="1378809" y="0"/>
            <a:ext cx="7492871" cy="1077084"/>
          </a:xfrm>
        </p:spPr>
        <p:txBody>
          <a:bodyPr rtlCol="0">
            <a:normAutofit/>
          </a:bodyPr>
          <a:lstStyle/>
          <a:p>
            <a:pPr>
              <a:defRPr/>
            </a:pPr>
            <a:r>
              <a:rPr lang="pt-BR" dirty="0">
                <a:solidFill>
                  <a:schemeClr val="accent2">
                    <a:lumMod val="75000"/>
                  </a:schemeClr>
                </a:solidFill>
                <a:latin typeface="Trebuchet MS" panose="020B0603020202020204" pitchFamily="34" charset="0"/>
              </a:rPr>
              <a:t>Wilson Vespasiano Junior</a:t>
            </a:r>
            <a:endParaRPr lang="pt-BR" sz="1850" dirty="0">
              <a:solidFill>
                <a:schemeClr val="accent2">
                  <a:lumMod val="75000"/>
                </a:schemeClr>
              </a:solidFill>
              <a:latin typeface="Trebuchet MS" panose="020B0603020202020204" pitchFamily="34" charset="0"/>
            </a:endParaRPr>
          </a:p>
        </p:txBody>
      </p:sp>
      <p:sp>
        <p:nvSpPr>
          <p:cNvPr id="21507" name="Espaço Reservado para Conteúdo 2">
            <a:extLst>
              <a:ext uri="{FF2B5EF4-FFF2-40B4-BE49-F238E27FC236}">
                <a16:creationId xmlns:a16="http://schemas.microsoft.com/office/drawing/2014/main" id="{F2A69FBF-C167-45CB-A5C9-EE097EB87F46}"/>
              </a:ext>
            </a:extLst>
          </p:cNvPr>
          <p:cNvSpPr>
            <a:spLocks noGrp="1"/>
          </p:cNvSpPr>
          <p:nvPr>
            <p:ph idx="1"/>
          </p:nvPr>
        </p:nvSpPr>
        <p:spPr>
          <a:xfrm>
            <a:off x="2179615" y="1610531"/>
            <a:ext cx="7495540" cy="3482169"/>
          </a:xfrm>
        </p:spPr>
        <p:txBody>
          <a:bodyPr>
            <a:noAutofit/>
          </a:bodyPr>
          <a:lstStyle/>
          <a:p>
            <a:pPr eaLnBrk="1" hangingPunct="1">
              <a:buClr>
                <a:schemeClr val="accent2"/>
              </a:buClr>
              <a:buFont typeface="Wingdings" panose="05000000000000000000" pitchFamily="2" charset="2"/>
              <a:buChar char="§"/>
            </a:pPr>
            <a:r>
              <a:rPr lang="pt-BR" altLang="pt-BR" sz="1600" dirty="0">
                <a:latin typeface="Trebuchet MS" panose="020B0603020202020204" pitchFamily="34" charset="0"/>
              </a:rPr>
              <a:t>Superior Completo: Ciências Contábeis – Centro Universitário Newton Paiva – 2005</a:t>
            </a:r>
          </a:p>
          <a:p>
            <a:pPr eaLnBrk="1" hangingPunct="1">
              <a:buClr>
                <a:schemeClr val="accent2"/>
              </a:buClr>
              <a:buFont typeface="Wingdings" panose="05000000000000000000" pitchFamily="2" charset="2"/>
              <a:buChar char="§"/>
            </a:pPr>
            <a:r>
              <a:rPr lang="pt-BR" altLang="pt-BR" sz="1600" dirty="0">
                <a:latin typeface="Trebuchet MS" panose="020B0603020202020204" pitchFamily="34" charset="0"/>
              </a:rPr>
              <a:t>Pós-graduado: Administração e Marketing Esportivo – UGF – Universidade Gama Filho – RJ - 2008</a:t>
            </a:r>
          </a:p>
          <a:p>
            <a:pPr eaLnBrk="1" hangingPunct="1">
              <a:buClr>
                <a:schemeClr val="accent2"/>
              </a:buClr>
              <a:buFont typeface="Wingdings" panose="05000000000000000000" pitchFamily="2" charset="2"/>
              <a:buChar char="§"/>
            </a:pPr>
            <a:r>
              <a:rPr lang="pt-BR" altLang="pt-BR" sz="1600" dirty="0">
                <a:latin typeface="Trebuchet MS" panose="020B0603020202020204" pitchFamily="34" charset="0"/>
              </a:rPr>
              <a:t>Programa Executivo da FGV/FIFA/CIES – Gestão Marketing e Direito no Esporte – 2013</a:t>
            </a:r>
          </a:p>
          <a:p>
            <a:pPr eaLnBrk="1" hangingPunct="1">
              <a:buClr>
                <a:schemeClr val="accent2"/>
              </a:buClr>
              <a:buFont typeface="Wingdings" panose="05000000000000000000" pitchFamily="2" charset="2"/>
              <a:buChar char="§"/>
            </a:pPr>
            <a:r>
              <a:rPr lang="pt-BR" altLang="pt-BR" sz="1600" dirty="0">
                <a:latin typeface="Trebuchet MS" panose="020B0603020202020204" pitchFamily="34" charset="0"/>
              </a:rPr>
              <a:t>FJP/SEBRAE/Governo de MG  – Programa de Fomento a Cadeia Produtiva do Esporte – 2013</a:t>
            </a:r>
          </a:p>
          <a:p>
            <a:pPr eaLnBrk="1" hangingPunct="1">
              <a:buClr>
                <a:schemeClr val="accent2"/>
              </a:buClr>
              <a:buFont typeface="Wingdings" panose="05000000000000000000" pitchFamily="2" charset="2"/>
              <a:buChar char="§"/>
            </a:pPr>
            <a:r>
              <a:rPr lang="pt-BR" altLang="pt-BR" sz="1600" dirty="0">
                <a:latin typeface="Trebuchet MS" panose="020B0603020202020204" pitchFamily="34" charset="0"/>
              </a:rPr>
              <a:t>Controles Internos, Riscos e </a:t>
            </a:r>
            <a:r>
              <a:rPr lang="pt-BR" altLang="pt-BR" sz="1600" dirty="0" err="1">
                <a:latin typeface="Trebuchet MS" panose="020B0603020202020204" pitchFamily="34" charset="0"/>
              </a:rPr>
              <a:t>Compliance</a:t>
            </a:r>
            <a:r>
              <a:rPr lang="pt-BR" altLang="pt-BR" sz="1600" dirty="0">
                <a:latin typeface="Trebuchet MS" panose="020B0603020202020204" pitchFamily="34" charset="0"/>
              </a:rPr>
              <a:t> – Saint Paul Escola de Negócios – SP - 2017</a:t>
            </a:r>
          </a:p>
          <a:p>
            <a:pPr eaLnBrk="1" hangingPunct="1">
              <a:buClr>
                <a:schemeClr val="accent2"/>
              </a:buClr>
              <a:buFont typeface="Wingdings" panose="05000000000000000000" pitchFamily="2" charset="2"/>
              <a:buChar char="§"/>
            </a:pPr>
            <a:r>
              <a:rPr lang="pt-BR" altLang="pt-BR" sz="1600" dirty="0">
                <a:latin typeface="Trebuchet MS" panose="020B0603020202020204" pitchFamily="34" charset="0"/>
              </a:rPr>
              <a:t>CAE – Curso de Administração Esportiva – Comitê Olímpico Brasileiro – COB – 2017</a:t>
            </a:r>
          </a:p>
          <a:p>
            <a:pPr eaLnBrk="1" hangingPunct="1">
              <a:buClr>
                <a:schemeClr val="accent2"/>
              </a:buClr>
              <a:buFont typeface="Wingdings" panose="05000000000000000000" pitchFamily="2" charset="2"/>
              <a:buChar char="§"/>
            </a:pPr>
            <a:r>
              <a:rPr lang="pt-BR" altLang="pt-BR" sz="1600" dirty="0">
                <a:latin typeface="Trebuchet MS" panose="020B0603020202020204" pitchFamily="34" charset="0"/>
              </a:rPr>
              <a:t>CBF </a:t>
            </a:r>
            <a:r>
              <a:rPr lang="pt-BR" altLang="pt-BR" sz="1600" dirty="0" err="1">
                <a:latin typeface="Trebuchet MS" panose="020B0603020202020204" pitchFamily="34" charset="0"/>
              </a:rPr>
              <a:t>Academy</a:t>
            </a:r>
            <a:r>
              <a:rPr lang="pt-BR" altLang="pt-BR" sz="1600" dirty="0">
                <a:latin typeface="Trebuchet MS" panose="020B0603020202020204" pitchFamily="34" charset="0"/>
              </a:rPr>
              <a:t> – Coordenação Técnica na Categoria de Base - CBF / SP – 2018</a:t>
            </a:r>
          </a:p>
          <a:p>
            <a:pPr eaLnBrk="1" hangingPunct="1">
              <a:buClr>
                <a:schemeClr val="accent2"/>
              </a:buClr>
              <a:buFont typeface="Wingdings" panose="05000000000000000000" pitchFamily="2" charset="2"/>
              <a:buChar char="§"/>
            </a:pPr>
            <a:r>
              <a:rPr lang="pt-BR" altLang="pt-BR" sz="1600" dirty="0">
                <a:latin typeface="Trebuchet MS" panose="020B0603020202020204" pitchFamily="34" charset="0"/>
              </a:rPr>
              <a:t>Atualização Profissional QSP – </a:t>
            </a:r>
            <a:r>
              <a:rPr lang="pt-BR" altLang="pt-BR" sz="1600" dirty="0" err="1">
                <a:latin typeface="Trebuchet MS" panose="020B0603020202020204" pitchFamily="34" charset="0"/>
              </a:rPr>
              <a:t>Summit</a:t>
            </a:r>
            <a:r>
              <a:rPr lang="pt-BR" altLang="pt-BR" sz="1600" dirty="0">
                <a:latin typeface="Trebuchet MS" panose="020B0603020202020204" pitchFamily="34" charset="0"/>
              </a:rPr>
              <a:t> - Gestão de Riscos, Controles Internos, </a:t>
            </a:r>
            <a:r>
              <a:rPr lang="pt-BR" altLang="pt-BR" sz="1600" dirty="0" err="1">
                <a:latin typeface="Trebuchet MS" panose="020B0603020202020204" pitchFamily="34" charset="0"/>
              </a:rPr>
              <a:t>Compliance</a:t>
            </a:r>
            <a:r>
              <a:rPr lang="pt-BR" altLang="pt-BR" sz="1600" dirty="0">
                <a:latin typeface="Trebuchet MS" panose="020B0603020202020204" pitchFamily="34" charset="0"/>
              </a:rPr>
              <a:t>, QSMS e Normas ISSO – SP - 2019.</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972419" y="1268443"/>
            <a:ext cx="6748612" cy="3915467"/>
          </a:xfrm>
          <a:prstGeom prst="rect">
            <a:avLst/>
          </a:prstGeom>
        </p:spPr>
        <p:txBody>
          <a:bodyPr vert="horz" wrap="square" lIns="0" tIns="22578" rIns="0" bIns="0" rtlCol="0">
            <a:spAutoFit/>
          </a:bodyPr>
          <a:lstStyle/>
          <a:p>
            <a:pPr marL="22578" marR="100472">
              <a:spcBef>
                <a:spcPts val="178"/>
              </a:spcBef>
            </a:pPr>
            <a:r>
              <a:rPr sz="2133" dirty="0">
                <a:latin typeface="Trebuchet MS"/>
                <a:cs typeface="Trebuchet MS"/>
              </a:rPr>
              <a:t>O </a:t>
            </a:r>
            <a:r>
              <a:rPr sz="2133" spc="-9" dirty="0">
                <a:latin typeface="Trebuchet MS"/>
                <a:cs typeface="Trebuchet MS"/>
              </a:rPr>
              <a:t>fluxo de </a:t>
            </a:r>
            <a:r>
              <a:rPr sz="2133" dirty="0">
                <a:latin typeface="Trebuchet MS"/>
                <a:cs typeface="Trebuchet MS"/>
              </a:rPr>
              <a:t>comunicação dentro </a:t>
            </a:r>
            <a:r>
              <a:rPr sz="2133" spc="-9" dirty="0">
                <a:latin typeface="Trebuchet MS"/>
                <a:cs typeface="Trebuchet MS"/>
              </a:rPr>
              <a:t>de uma organização  </a:t>
            </a:r>
            <a:r>
              <a:rPr sz="2133" dirty="0">
                <a:latin typeface="Trebuchet MS"/>
                <a:cs typeface="Trebuchet MS"/>
              </a:rPr>
              <a:t>deve ocorrer em todas as </a:t>
            </a:r>
            <a:r>
              <a:rPr sz="2133" spc="-9" dirty="0">
                <a:latin typeface="Trebuchet MS"/>
                <a:cs typeface="Trebuchet MS"/>
              </a:rPr>
              <a:t>direções </a:t>
            </a:r>
            <a:r>
              <a:rPr sz="2133" dirty="0">
                <a:latin typeface="Trebuchet MS"/>
                <a:cs typeface="Trebuchet MS"/>
              </a:rPr>
              <a:t>– dos </a:t>
            </a:r>
            <a:r>
              <a:rPr sz="2133" spc="-9" dirty="0">
                <a:latin typeface="Trebuchet MS"/>
                <a:cs typeface="Trebuchet MS"/>
              </a:rPr>
              <a:t>níveis  hierárquicos superiores </a:t>
            </a:r>
            <a:r>
              <a:rPr sz="2133" dirty="0">
                <a:latin typeface="Trebuchet MS"/>
                <a:cs typeface="Trebuchet MS"/>
              </a:rPr>
              <a:t>aos </a:t>
            </a:r>
            <a:r>
              <a:rPr sz="2133" spc="-9" dirty="0">
                <a:latin typeface="Trebuchet MS"/>
                <a:cs typeface="Trebuchet MS"/>
              </a:rPr>
              <a:t>inferiores, </a:t>
            </a:r>
            <a:r>
              <a:rPr sz="2133" dirty="0">
                <a:latin typeface="Trebuchet MS"/>
                <a:cs typeface="Trebuchet MS"/>
              </a:rPr>
              <a:t>vice-versa e  dentro </a:t>
            </a:r>
            <a:r>
              <a:rPr sz="2133" spc="-9" dirty="0">
                <a:latin typeface="Trebuchet MS"/>
                <a:cs typeface="Trebuchet MS"/>
              </a:rPr>
              <a:t>deles, contemplando </a:t>
            </a:r>
            <a:r>
              <a:rPr sz="2133" dirty="0">
                <a:latin typeface="Trebuchet MS"/>
                <a:cs typeface="Trebuchet MS"/>
              </a:rPr>
              <a:t>a comunicação</a:t>
            </a:r>
            <a:r>
              <a:rPr sz="2133" spc="-267" dirty="0">
                <a:latin typeface="Trebuchet MS"/>
                <a:cs typeface="Trebuchet MS"/>
              </a:rPr>
              <a:t> </a:t>
            </a:r>
            <a:r>
              <a:rPr sz="2133" dirty="0">
                <a:latin typeface="Trebuchet MS"/>
                <a:cs typeface="Trebuchet MS"/>
              </a:rPr>
              <a:t>horizontal  e vertical para um </a:t>
            </a:r>
            <a:r>
              <a:rPr sz="2133" spc="-9" dirty="0">
                <a:latin typeface="Trebuchet MS"/>
                <a:cs typeface="Trebuchet MS"/>
              </a:rPr>
              <a:t>bom funcionamento </a:t>
            </a:r>
            <a:r>
              <a:rPr sz="2133" dirty="0">
                <a:latin typeface="Trebuchet MS"/>
                <a:cs typeface="Trebuchet MS"/>
              </a:rPr>
              <a:t>dos</a:t>
            </a:r>
            <a:r>
              <a:rPr sz="2133" spc="-276" dirty="0">
                <a:latin typeface="Trebuchet MS"/>
                <a:cs typeface="Trebuchet MS"/>
              </a:rPr>
              <a:t> </a:t>
            </a:r>
            <a:r>
              <a:rPr sz="2133" spc="-9" dirty="0">
                <a:latin typeface="Trebuchet MS"/>
                <a:cs typeface="Trebuchet MS"/>
              </a:rPr>
              <a:t>controles.</a:t>
            </a:r>
            <a:endParaRPr sz="2133">
              <a:latin typeface="Trebuchet MS"/>
              <a:cs typeface="Trebuchet MS"/>
            </a:endParaRPr>
          </a:p>
          <a:p>
            <a:pPr marL="22578">
              <a:spcBef>
                <a:spcPts val="1076"/>
              </a:spcBef>
            </a:pPr>
            <a:r>
              <a:rPr sz="2133" dirty="0">
                <a:latin typeface="Trebuchet MS"/>
                <a:cs typeface="Trebuchet MS"/>
              </a:rPr>
              <a:t>O </a:t>
            </a:r>
            <a:r>
              <a:rPr sz="2133" spc="-9" dirty="0">
                <a:latin typeface="Trebuchet MS"/>
                <a:cs typeface="Trebuchet MS"/>
              </a:rPr>
              <a:t>processo de comunicação </a:t>
            </a:r>
            <a:r>
              <a:rPr sz="2133" dirty="0">
                <a:latin typeface="Trebuchet MS"/>
                <a:cs typeface="Trebuchet MS"/>
              </a:rPr>
              <a:t>pode </a:t>
            </a:r>
            <a:r>
              <a:rPr sz="2133" spc="-9" dirty="0">
                <a:latin typeface="Trebuchet MS"/>
                <a:cs typeface="Trebuchet MS"/>
              </a:rPr>
              <a:t>ser </a:t>
            </a:r>
            <a:r>
              <a:rPr sz="2133" dirty="0">
                <a:latin typeface="Trebuchet MS"/>
                <a:cs typeface="Trebuchet MS"/>
              </a:rPr>
              <a:t>formal</a:t>
            </a:r>
            <a:r>
              <a:rPr sz="2133" spc="-169" dirty="0">
                <a:latin typeface="Trebuchet MS"/>
                <a:cs typeface="Trebuchet MS"/>
              </a:rPr>
              <a:t> </a:t>
            </a:r>
            <a:r>
              <a:rPr sz="2133" dirty="0">
                <a:latin typeface="Trebuchet MS"/>
                <a:cs typeface="Trebuchet MS"/>
              </a:rPr>
              <a:t>ou</a:t>
            </a:r>
            <a:endParaRPr sz="2133">
              <a:latin typeface="Trebuchet MS"/>
              <a:cs typeface="Trebuchet MS"/>
            </a:endParaRPr>
          </a:p>
          <a:p>
            <a:pPr marL="22578"/>
            <a:r>
              <a:rPr sz="2133" spc="-9" dirty="0">
                <a:latin typeface="Trebuchet MS"/>
                <a:cs typeface="Trebuchet MS"/>
              </a:rPr>
              <a:t>informal.</a:t>
            </a:r>
            <a:endParaRPr sz="2133">
              <a:latin typeface="Trebuchet MS"/>
              <a:cs typeface="Trebuchet MS"/>
            </a:endParaRPr>
          </a:p>
          <a:p>
            <a:pPr marL="22578" marR="9031">
              <a:spcBef>
                <a:spcPts val="1067"/>
              </a:spcBef>
            </a:pPr>
            <a:r>
              <a:rPr sz="2133" spc="-9" dirty="0">
                <a:latin typeface="Trebuchet MS"/>
                <a:cs typeface="Trebuchet MS"/>
              </a:rPr>
              <a:t>Este último, </a:t>
            </a:r>
            <a:r>
              <a:rPr sz="2133" dirty="0">
                <a:latin typeface="Trebuchet MS"/>
                <a:cs typeface="Trebuchet MS"/>
              </a:rPr>
              <a:t>em </a:t>
            </a:r>
            <a:r>
              <a:rPr sz="2133" spc="-9" dirty="0">
                <a:latin typeface="Trebuchet MS"/>
                <a:cs typeface="Trebuchet MS"/>
              </a:rPr>
              <a:t>especial, </a:t>
            </a:r>
            <a:r>
              <a:rPr sz="2133" dirty="0">
                <a:latin typeface="Trebuchet MS"/>
                <a:cs typeface="Trebuchet MS"/>
              </a:rPr>
              <a:t>nas </a:t>
            </a:r>
            <a:r>
              <a:rPr sz="2133" spc="-9" dirty="0">
                <a:latin typeface="Trebuchet MS"/>
                <a:cs typeface="Trebuchet MS"/>
              </a:rPr>
              <a:t>organizações públicas, </a:t>
            </a:r>
            <a:r>
              <a:rPr sz="2133" dirty="0">
                <a:latin typeface="Trebuchet MS"/>
                <a:cs typeface="Trebuchet MS"/>
              </a:rPr>
              <a:t>é,  na </a:t>
            </a:r>
            <a:r>
              <a:rPr sz="2133" spc="-9" dirty="0">
                <a:latin typeface="Trebuchet MS"/>
                <a:cs typeface="Trebuchet MS"/>
              </a:rPr>
              <a:t>maior </a:t>
            </a:r>
            <a:r>
              <a:rPr sz="2133" dirty="0">
                <a:latin typeface="Trebuchet MS"/>
                <a:cs typeface="Trebuchet MS"/>
              </a:rPr>
              <a:t>parte </a:t>
            </a:r>
            <a:r>
              <a:rPr sz="2133" spc="-9" dirty="0">
                <a:latin typeface="Trebuchet MS"/>
                <a:cs typeface="Trebuchet MS"/>
              </a:rPr>
              <a:t>das vezes, mais preocupante </a:t>
            </a:r>
            <a:r>
              <a:rPr sz="2133" dirty="0">
                <a:latin typeface="Trebuchet MS"/>
                <a:cs typeface="Trebuchet MS"/>
              </a:rPr>
              <a:t>do que o  </a:t>
            </a:r>
            <a:r>
              <a:rPr sz="2133" spc="-9" dirty="0">
                <a:latin typeface="Trebuchet MS"/>
                <a:cs typeface="Trebuchet MS"/>
              </a:rPr>
              <a:t>processo formal, pois </a:t>
            </a:r>
            <a:r>
              <a:rPr sz="2133" dirty="0">
                <a:latin typeface="Trebuchet MS"/>
                <a:cs typeface="Trebuchet MS"/>
              </a:rPr>
              <a:t>a informação </a:t>
            </a:r>
            <a:r>
              <a:rPr sz="2133" spc="-9" dirty="0">
                <a:latin typeface="Trebuchet MS"/>
                <a:cs typeface="Trebuchet MS"/>
              </a:rPr>
              <a:t>“chega antes” de  ser divulgada </a:t>
            </a:r>
            <a:r>
              <a:rPr sz="2133" dirty="0">
                <a:latin typeface="Trebuchet MS"/>
                <a:cs typeface="Trebuchet MS"/>
              </a:rPr>
              <a:t>na </a:t>
            </a:r>
            <a:r>
              <a:rPr sz="2133" spc="-9" dirty="0">
                <a:latin typeface="Trebuchet MS"/>
                <a:cs typeface="Trebuchet MS"/>
              </a:rPr>
              <a:t>mídia</a:t>
            </a:r>
            <a:r>
              <a:rPr sz="2133" spc="-160" dirty="0">
                <a:latin typeface="Trebuchet MS"/>
                <a:cs typeface="Trebuchet MS"/>
              </a:rPr>
              <a:t> </a:t>
            </a:r>
            <a:r>
              <a:rPr sz="2133" spc="-9" dirty="0">
                <a:latin typeface="Trebuchet MS"/>
                <a:cs typeface="Trebuchet MS"/>
              </a:rPr>
              <a:t>oficial.</a:t>
            </a:r>
            <a:endParaRPr sz="2133">
              <a:latin typeface="Trebuchet MS"/>
              <a:cs typeface="Trebuchet MS"/>
            </a:endParaRPr>
          </a:p>
        </p:txBody>
      </p:sp>
      <p:sp>
        <p:nvSpPr>
          <p:cNvPr id="3" name="object 3"/>
          <p:cNvSpPr/>
          <p:nvPr/>
        </p:nvSpPr>
        <p:spPr>
          <a:xfrm>
            <a:off x="384393" y="1134000"/>
            <a:ext cx="2176286" cy="4627621"/>
          </a:xfrm>
          <a:prstGeom prst="rect">
            <a:avLst/>
          </a:prstGeom>
          <a:blipFill>
            <a:blip r:embed="rId2" cstate="print"/>
            <a:stretch>
              <a:fillRect/>
            </a:stretch>
          </a:blipFill>
        </p:spPr>
        <p:txBody>
          <a:bodyPr wrap="square" lIns="0" tIns="0" rIns="0" bIns="0" rtlCol="0"/>
          <a:lstStyle/>
          <a:p>
            <a:endParaRPr sz="3200"/>
          </a:p>
        </p:txBody>
      </p:sp>
      <p:sp>
        <p:nvSpPr>
          <p:cNvPr id="4" name="object 4"/>
          <p:cNvSpPr/>
          <p:nvPr/>
        </p:nvSpPr>
        <p:spPr>
          <a:xfrm>
            <a:off x="153774" y="1134000"/>
            <a:ext cx="592044" cy="4627621"/>
          </a:xfrm>
          <a:prstGeom prst="rect">
            <a:avLst/>
          </a:prstGeom>
          <a:solidFill>
            <a:schemeClr val="accent2"/>
          </a:solidFill>
        </p:spPr>
        <p:txBody>
          <a:bodyPr wrap="square" lIns="0" tIns="0" rIns="0" bIns="0" rtlCol="0"/>
          <a:lstStyle/>
          <a:p>
            <a:endParaRPr sz="3200"/>
          </a:p>
        </p:txBody>
      </p:sp>
      <p:sp>
        <p:nvSpPr>
          <p:cNvPr id="5" name="object 5"/>
          <p:cNvSpPr txBox="1"/>
          <p:nvPr/>
        </p:nvSpPr>
        <p:spPr>
          <a:xfrm>
            <a:off x="267370" y="1625382"/>
            <a:ext cx="300980" cy="3665565"/>
          </a:xfrm>
          <a:prstGeom prst="rect">
            <a:avLst/>
          </a:prstGeom>
        </p:spPr>
        <p:txBody>
          <a:bodyPr vert="vert270" wrap="square" lIns="0" tIns="7902" rIns="0" bIns="0" rtlCol="0">
            <a:spAutoFit/>
          </a:bodyPr>
          <a:lstStyle/>
          <a:p>
            <a:pPr marL="22578">
              <a:spcBef>
                <a:spcPts val="62"/>
              </a:spcBef>
            </a:pPr>
            <a:r>
              <a:rPr sz="1956" spc="-9" dirty="0">
                <a:solidFill>
                  <a:schemeClr val="bg1"/>
                </a:solidFill>
                <a:latin typeface="Trebuchet MS"/>
                <a:cs typeface="Trebuchet MS"/>
              </a:rPr>
              <a:t>Compliance </a:t>
            </a:r>
            <a:r>
              <a:rPr sz="1956" dirty="0">
                <a:solidFill>
                  <a:schemeClr val="bg1"/>
                </a:solidFill>
                <a:latin typeface="Trebuchet MS"/>
                <a:cs typeface="Trebuchet MS"/>
              </a:rPr>
              <a:t>e </a:t>
            </a:r>
            <a:r>
              <a:rPr sz="1956" spc="-9" dirty="0">
                <a:solidFill>
                  <a:schemeClr val="bg1"/>
                </a:solidFill>
                <a:latin typeface="Trebuchet MS"/>
                <a:cs typeface="Trebuchet MS"/>
              </a:rPr>
              <a:t>Controles</a:t>
            </a:r>
            <a:r>
              <a:rPr sz="1956" spc="-18" dirty="0">
                <a:solidFill>
                  <a:schemeClr val="bg1"/>
                </a:solidFill>
                <a:latin typeface="Trebuchet MS"/>
                <a:cs typeface="Trebuchet MS"/>
              </a:rPr>
              <a:t> </a:t>
            </a:r>
            <a:r>
              <a:rPr sz="1956" spc="-9" dirty="0">
                <a:solidFill>
                  <a:schemeClr val="bg1"/>
                </a:solidFill>
                <a:latin typeface="Trebuchet MS"/>
                <a:cs typeface="Trebuchet MS"/>
              </a:rPr>
              <a:t>Internos</a:t>
            </a:r>
            <a:endParaRPr sz="1956" dirty="0">
              <a:solidFill>
                <a:schemeClr val="bg1"/>
              </a:solidFill>
              <a:latin typeface="Trebuchet MS"/>
              <a:cs typeface="Trebuchet MS"/>
            </a:endParaRPr>
          </a:p>
        </p:txBody>
      </p:sp>
      <p:sp>
        <p:nvSpPr>
          <p:cNvPr id="6" name="object 6"/>
          <p:cNvSpPr txBox="1">
            <a:spLocks noGrp="1"/>
          </p:cNvSpPr>
          <p:nvPr>
            <p:ph type="title"/>
          </p:nvPr>
        </p:nvSpPr>
        <p:spPr>
          <a:xfrm>
            <a:off x="4011236" y="526162"/>
            <a:ext cx="4543007" cy="351030"/>
          </a:xfrm>
          <a:prstGeom prst="rect">
            <a:avLst/>
          </a:prstGeom>
        </p:spPr>
        <p:txBody>
          <a:bodyPr vert="horz" wrap="square" lIns="0" tIns="22578" rIns="0" bIns="0" rtlCol="0">
            <a:spAutoFit/>
          </a:bodyPr>
          <a:lstStyle/>
          <a:p>
            <a:pPr marL="22578">
              <a:spcBef>
                <a:spcPts val="178"/>
              </a:spcBef>
            </a:pPr>
            <a:r>
              <a:rPr sz="2133" spc="-9" dirty="0">
                <a:solidFill>
                  <a:schemeClr val="accent2"/>
                </a:solidFill>
                <a:latin typeface="Arial"/>
                <a:cs typeface="Arial"/>
              </a:rPr>
              <a:t>4. Informação e</a:t>
            </a:r>
            <a:r>
              <a:rPr sz="2133" spc="-27" dirty="0">
                <a:solidFill>
                  <a:schemeClr val="accent2"/>
                </a:solidFill>
                <a:latin typeface="Arial"/>
                <a:cs typeface="Arial"/>
              </a:rPr>
              <a:t> </a:t>
            </a:r>
            <a:r>
              <a:rPr sz="2133" spc="-9" dirty="0">
                <a:solidFill>
                  <a:schemeClr val="accent2"/>
                </a:solidFill>
                <a:latin typeface="Arial"/>
                <a:cs typeface="Arial"/>
              </a:rPr>
              <a:t>Comunicação</a:t>
            </a:r>
            <a:endParaRPr sz="2133" dirty="0">
              <a:solidFill>
                <a:schemeClr val="accent2"/>
              </a:solidFill>
              <a:latin typeface="Arial"/>
              <a:cs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923647" y="1268443"/>
            <a:ext cx="6651528" cy="2789710"/>
          </a:xfrm>
          <a:prstGeom prst="rect">
            <a:avLst/>
          </a:prstGeom>
        </p:spPr>
        <p:txBody>
          <a:bodyPr vert="horz" wrap="square" lIns="0" tIns="22578" rIns="0" bIns="0" rtlCol="0">
            <a:spAutoFit/>
          </a:bodyPr>
          <a:lstStyle/>
          <a:p>
            <a:pPr marL="342058" marR="1338879" indent="-320608">
              <a:spcBef>
                <a:spcPts val="178"/>
              </a:spcBef>
              <a:buClr>
                <a:schemeClr val="accent2"/>
              </a:buClr>
              <a:buFont typeface="Wingdings"/>
              <a:buChar char=""/>
              <a:tabLst>
                <a:tab pos="343187" algn="l"/>
              </a:tabLst>
            </a:pPr>
            <a:r>
              <a:rPr sz="2133" dirty="0">
                <a:latin typeface="Trebuchet MS"/>
                <a:cs typeface="Trebuchet MS"/>
              </a:rPr>
              <a:t>A maioria das </a:t>
            </a:r>
            <a:r>
              <a:rPr sz="2133" spc="-9" dirty="0">
                <a:latin typeface="Trebuchet MS"/>
                <a:cs typeface="Trebuchet MS"/>
              </a:rPr>
              <a:t>organizações públicas</a:t>
            </a:r>
            <a:r>
              <a:rPr sz="2133" spc="-320" dirty="0">
                <a:latin typeface="Trebuchet MS"/>
                <a:cs typeface="Trebuchet MS"/>
              </a:rPr>
              <a:t> </a:t>
            </a:r>
            <a:r>
              <a:rPr sz="2133" spc="-9" dirty="0">
                <a:latin typeface="Trebuchet MS"/>
                <a:cs typeface="Trebuchet MS"/>
              </a:rPr>
              <a:t>hoje  conquistaram procedimentos </a:t>
            </a:r>
            <a:r>
              <a:rPr sz="2133" dirty="0">
                <a:latin typeface="Trebuchet MS"/>
                <a:cs typeface="Trebuchet MS"/>
              </a:rPr>
              <a:t>e </a:t>
            </a:r>
            <a:r>
              <a:rPr sz="2133" spc="-9" dirty="0">
                <a:latin typeface="Trebuchet MS"/>
                <a:cs typeface="Trebuchet MS"/>
              </a:rPr>
              <a:t>sistemas  informatizados</a:t>
            </a:r>
            <a:endParaRPr sz="2133" dirty="0">
              <a:latin typeface="Trebuchet MS"/>
              <a:cs typeface="Trebuchet MS"/>
            </a:endParaRPr>
          </a:p>
          <a:p>
            <a:pPr marL="342058" marR="9031" indent="-320608">
              <a:spcBef>
                <a:spcPts val="1076"/>
              </a:spcBef>
              <a:buClr>
                <a:schemeClr val="accent2"/>
              </a:buClr>
              <a:buFont typeface="Wingdings"/>
              <a:buChar char=""/>
              <a:tabLst>
                <a:tab pos="343187" algn="l"/>
              </a:tabLst>
            </a:pPr>
            <a:r>
              <a:rPr sz="2133" spc="-9" dirty="0">
                <a:latin typeface="Trebuchet MS"/>
                <a:cs typeface="Trebuchet MS"/>
              </a:rPr>
              <a:t>Nesse sentido, </a:t>
            </a:r>
            <a:r>
              <a:rPr sz="2133" dirty="0">
                <a:latin typeface="Trebuchet MS"/>
                <a:cs typeface="Trebuchet MS"/>
              </a:rPr>
              <a:t>o </a:t>
            </a:r>
            <a:r>
              <a:rPr sz="2133" spc="-9" dirty="0">
                <a:latin typeface="Trebuchet MS"/>
                <a:cs typeface="Trebuchet MS"/>
              </a:rPr>
              <a:t>planejamento de auditoria </a:t>
            </a:r>
            <a:r>
              <a:rPr sz="2133" dirty="0">
                <a:latin typeface="Trebuchet MS"/>
                <a:cs typeface="Trebuchet MS"/>
              </a:rPr>
              <a:t>deve </a:t>
            </a:r>
            <a:r>
              <a:rPr sz="2133" spc="-9" dirty="0">
                <a:latin typeface="Trebuchet MS"/>
                <a:cs typeface="Trebuchet MS"/>
              </a:rPr>
              <a:t>se  preocupar </a:t>
            </a:r>
            <a:r>
              <a:rPr sz="2133" dirty="0">
                <a:latin typeface="Trebuchet MS"/>
                <a:cs typeface="Trebuchet MS"/>
              </a:rPr>
              <a:t>cada vez </a:t>
            </a:r>
            <a:r>
              <a:rPr sz="2133" spc="-9" dirty="0">
                <a:latin typeface="Trebuchet MS"/>
                <a:cs typeface="Trebuchet MS"/>
              </a:rPr>
              <a:t>mais </a:t>
            </a:r>
            <a:r>
              <a:rPr sz="2133" dirty="0">
                <a:latin typeface="Trebuchet MS"/>
                <a:cs typeface="Trebuchet MS"/>
              </a:rPr>
              <a:t>com a </a:t>
            </a:r>
            <a:r>
              <a:rPr sz="2133" spc="-9" dirty="0">
                <a:latin typeface="Trebuchet MS"/>
                <a:cs typeface="Trebuchet MS"/>
              </a:rPr>
              <a:t>avaliação </a:t>
            </a:r>
            <a:r>
              <a:rPr sz="2133" dirty="0">
                <a:latin typeface="Trebuchet MS"/>
                <a:cs typeface="Trebuchet MS"/>
              </a:rPr>
              <a:t>de </a:t>
            </a:r>
            <a:r>
              <a:rPr sz="2133" spc="-9" dirty="0">
                <a:latin typeface="Trebuchet MS"/>
                <a:cs typeface="Trebuchet MS"/>
              </a:rPr>
              <a:t>risco</a:t>
            </a:r>
            <a:r>
              <a:rPr sz="2133" spc="-231" dirty="0">
                <a:latin typeface="Trebuchet MS"/>
                <a:cs typeface="Trebuchet MS"/>
              </a:rPr>
              <a:t> </a:t>
            </a:r>
            <a:r>
              <a:rPr sz="2133" dirty="0">
                <a:latin typeface="Trebuchet MS"/>
                <a:cs typeface="Trebuchet MS"/>
              </a:rPr>
              <a:t>e  </a:t>
            </a:r>
            <a:r>
              <a:rPr sz="2133" spc="-9" dirty="0">
                <a:latin typeface="Trebuchet MS"/>
                <a:cs typeface="Trebuchet MS"/>
              </a:rPr>
              <a:t>segurança </a:t>
            </a:r>
            <a:r>
              <a:rPr sz="2133" dirty="0">
                <a:latin typeface="Trebuchet MS"/>
                <a:cs typeface="Trebuchet MS"/>
              </a:rPr>
              <a:t>em </a:t>
            </a:r>
            <a:r>
              <a:rPr sz="2133" spc="-9" dirty="0">
                <a:latin typeface="Trebuchet MS"/>
                <a:cs typeface="Trebuchet MS"/>
              </a:rPr>
              <a:t>ambientes eletrônicos </a:t>
            </a:r>
            <a:r>
              <a:rPr sz="2133" dirty="0">
                <a:latin typeface="Trebuchet MS"/>
                <a:cs typeface="Trebuchet MS"/>
              </a:rPr>
              <a:t>e com as  </a:t>
            </a:r>
            <a:r>
              <a:rPr sz="2133" spc="-9" dirty="0">
                <a:latin typeface="Trebuchet MS"/>
                <a:cs typeface="Trebuchet MS"/>
              </a:rPr>
              <a:t>técnicas de </a:t>
            </a:r>
            <a:r>
              <a:rPr sz="2133" dirty="0">
                <a:latin typeface="Trebuchet MS"/>
                <a:cs typeface="Trebuchet MS"/>
              </a:rPr>
              <a:t>controle em </a:t>
            </a:r>
            <a:r>
              <a:rPr sz="2133" spc="-9" dirty="0">
                <a:latin typeface="Trebuchet MS"/>
                <a:cs typeface="Trebuchet MS"/>
              </a:rPr>
              <a:t>sistemas informatizados  (auditoria </a:t>
            </a:r>
            <a:r>
              <a:rPr sz="2133" dirty="0">
                <a:latin typeface="Trebuchet MS"/>
                <a:cs typeface="Trebuchet MS"/>
              </a:rPr>
              <a:t>de</a:t>
            </a:r>
            <a:r>
              <a:rPr sz="2133" spc="-107" dirty="0">
                <a:latin typeface="Trebuchet MS"/>
                <a:cs typeface="Trebuchet MS"/>
              </a:rPr>
              <a:t> </a:t>
            </a:r>
            <a:r>
              <a:rPr sz="2133" spc="-9" dirty="0">
                <a:latin typeface="Trebuchet MS"/>
                <a:cs typeface="Trebuchet MS"/>
              </a:rPr>
              <a:t>sistemas).</a:t>
            </a:r>
            <a:endParaRPr sz="2133" dirty="0">
              <a:latin typeface="Trebuchet MS"/>
              <a:cs typeface="Trebuchet MS"/>
            </a:endParaRPr>
          </a:p>
        </p:txBody>
      </p:sp>
      <p:sp>
        <p:nvSpPr>
          <p:cNvPr id="3" name="object 3"/>
          <p:cNvSpPr/>
          <p:nvPr/>
        </p:nvSpPr>
        <p:spPr>
          <a:xfrm>
            <a:off x="384393" y="1134000"/>
            <a:ext cx="2176286" cy="4627621"/>
          </a:xfrm>
          <a:prstGeom prst="rect">
            <a:avLst/>
          </a:prstGeom>
          <a:blipFill>
            <a:blip r:embed="rId2" cstate="print"/>
            <a:stretch>
              <a:fillRect/>
            </a:stretch>
          </a:blipFill>
        </p:spPr>
        <p:txBody>
          <a:bodyPr wrap="square" lIns="0" tIns="0" rIns="0" bIns="0" rtlCol="0"/>
          <a:lstStyle/>
          <a:p>
            <a:endParaRPr sz="3200"/>
          </a:p>
        </p:txBody>
      </p:sp>
      <p:sp>
        <p:nvSpPr>
          <p:cNvPr id="4" name="object 4"/>
          <p:cNvSpPr/>
          <p:nvPr/>
        </p:nvSpPr>
        <p:spPr>
          <a:xfrm>
            <a:off x="153774" y="1134000"/>
            <a:ext cx="592044" cy="4627621"/>
          </a:xfrm>
          <a:prstGeom prst="rect">
            <a:avLst/>
          </a:prstGeom>
          <a:solidFill>
            <a:schemeClr val="accent2"/>
          </a:solidFill>
        </p:spPr>
        <p:txBody>
          <a:bodyPr wrap="square" lIns="0" tIns="0" rIns="0" bIns="0" rtlCol="0"/>
          <a:lstStyle/>
          <a:p>
            <a:endParaRPr sz="3200"/>
          </a:p>
        </p:txBody>
      </p:sp>
      <p:sp>
        <p:nvSpPr>
          <p:cNvPr id="5" name="object 5"/>
          <p:cNvSpPr txBox="1"/>
          <p:nvPr/>
        </p:nvSpPr>
        <p:spPr>
          <a:xfrm>
            <a:off x="267370" y="1625382"/>
            <a:ext cx="300980" cy="3665565"/>
          </a:xfrm>
          <a:prstGeom prst="rect">
            <a:avLst/>
          </a:prstGeom>
        </p:spPr>
        <p:txBody>
          <a:bodyPr vert="vert270" wrap="square" lIns="0" tIns="7902" rIns="0" bIns="0" rtlCol="0">
            <a:spAutoFit/>
          </a:bodyPr>
          <a:lstStyle/>
          <a:p>
            <a:pPr marL="22578">
              <a:spcBef>
                <a:spcPts val="62"/>
              </a:spcBef>
            </a:pPr>
            <a:r>
              <a:rPr sz="1956" spc="-9" dirty="0">
                <a:solidFill>
                  <a:schemeClr val="bg1"/>
                </a:solidFill>
                <a:latin typeface="Trebuchet MS"/>
                <a:cs typeface="Trebuchet MS"/>
              </a:rPr>
              <a:t>Compliance </a:t>
            </a:r>
            <a:r>
              <a:rPr sz="1956" dirty="0">
                <a:solidFill>
                  <a:schemeClr val="bg1"/>
                </a:solidFill>
                <a:latin typeface="Trebuchet MS"/>
                <a:cs typeface="Trebuchet MS"/>
              </a:rPr>
              <a:t>e </a:t>
            </a:r>
            <a:r>
              <a:rPr sz="1956" spc="-9" dirty="0">
                <a:solidFill>
                  <a:schemeClr val="bg1"/>
                </a:solidFill>
                <a:latin typeface="Trebuchet MS"/>
                <a:cs typeface="Trebuchet MS"/>
              </a:rPr>
              <a:t>Controles</a:t>
            </a:r>
            <a:r>
              <a:rPr sz="1956" spc="-18" dirty="0">
                <a:solidFill>
                  <a:schemeClr val="bg1"/>
                </a:solidFill>
                <a:latin typeface="Trebuchet MS"/>
                <a:cs typeface="Trebuchet MS"/>
              </a:rPr>
              <a:t> </a:t>
            </a:r>
            <a:r>
              <a:rPr sz="1956" spc="-9" dirty="0">
                <a:solidFill>
                  <a:schemeClr val="bg1"/>
                </a:solidFill>
                <a:latin typeface="Trebuchet MS"/>
                <a:cs typeface="Trebuchet MS"/>
              </a:rPr>
              <a:t>Internos</a:t>
            </a:r>
            <a:endParaRPr sz="1956" dirty="0">
              <a:solidFill>
                <a:schemeClr val="bg1"/>
              </a:solidFill>
              <a:latin typeface="Trebuchet MS"/>
              <a:cs typeface="Trebuchet MS"/>
            </a:endParaRPr>
          </a:p>
        </p:txBody>
      </p:sp>
      <p:sp>
        <p:nvSpPr>
          <p:cNvPr id="6" name="object 6"/>
          <p:cNvSpPr txBox="1">
            <a:spLocks noGrp="1"/>
          </p:cNvSpPr>
          <p:nvPr>
            <p:ph type="title"/>
          </p:nvPr>
        </p:nvSpPr>
        <p:spPr>
          <a:xfrm>
            <a:off x="4011236" y="526162"/>
            <a:ext cx="4771607" cy="351030"/>
          </a:xfrm>
          <a:prstGeom prst="rect">
            <a:avLst/>
          </a:prstGeom>
        </p:spPr>
        <p:txBody>
          <a:bodyPr vert="horz" wrap="square" lIns="0" tIns="22578" rIns="0" bIns="0" rtlCol="0">
            <a:spAutoFit/>
          </a:bodyPr>
          <a:lstStyle/>
          <a:p>
            <a:pPr marL="22578">
              <a:spcBef>
                <a:spcPts val="178"/>
              </a:spcBef>
            </a:pPr>
            <a:r>
              <a:rPr sz="2133" spc="-9" dirty="0">
                <a:solidFill>
                  <a:schemeClr val="accent2"/>
                </a:solidFill>
                <a:latin typeface="Arial"/>
                <a:cs typeface="Arial"/>
              </a:rPr>
              <a:t>4. Informação e</a:t>
            </a:r>
            <a:r>
              <a:rPr sz="2133" spc="-27" dirty="0">
                <a:solidFill>
                  <a:schemeClr val="accent2"/>
                </a:solidFill>
                <a:latin typeface="Arial"/>
                <a:cs typeface="Arial"/>
              </a:rPr>
              <a:t> </a:t>
            </a:r>
            <a:r>
              <a:rPr sz="2133" spc="-9" dirty="0">
                <a:solidFill>
                  <a:schemeClr val="accent2"/>
                </a:solidFill>
                <a:latin typeface="Arial"/>
                <a:cs typeface="Arial"/>
              </a:rPr>
              <a:t>Comunicação</a:t>
            </a:r>
            <a:endParaRPr sz="2133" dirty="0">
              <a:solidFill>
                <a:schemeClr val="accent2"/>
              </a:solidFill>
              <a:latin typeface="Arial"/>
              <a:cs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972419" y="1248353"/>
            <a:ext cx="7140345" cy="3315865"/>
          </a:xfrm>
          <a:prstGeom prst="rect">
            <a:avLst/>
          </a:prstGeom>
        </p:spPr>
        <p:txBody>
          <a:bodyPr vert="horz" wrap="square" lIns="0" tIns="23707" rIns="0" bIns="0" rtlCol="0">
            <a:spAutoFit/>
          </a:bodyPr>
          <a:lstStyle/>
          <a:p>
            <a:pPr marL="22578">
              <a:spcBef>
                <a:spcPts val="187"/>
              </a:spcBef>
            </a:pPr>
            <a:r>
              <a:rPr sz="1956" dirty="0">
                <a:latin typeface="Trebuchet MS"/>
                <a:cs typeface="Trebuchet MS"/>
              </a:rPr>
              <a:t>O </a:t>
            </a:r>
            <a:r>
              <a:rPr sz="1956" spc="-9" dirty="0">
                <a:latin typeface="Trebuchet MS"/>
                <a:cs typeface="Trebuchet MS"/>
              </a:rPr>
              <a:t>monitoramento </a:t>
            </a:r>
            <a:r>
              <a:rPr sz="1956" dirty="0">
                <a:latin typeface="Trebuchet MS"/>
                <a:cs typeface="Trebuchet MS"/>
              </a:rPr>
              <a:t>é a </a:t>
            </a:r>
            <a:r>
              <a:rPr sz="1956" spc="-9" dirty="0">
                <a:latin typeface="Trebuchet MS"/>
                <a:cs typeface="Trebuchet MS"/>
              </a:rPr>
              <a:t>avaliação dos controles internos ao</a:t>
            </a:r>
            <a:r>
              <a:rPr sz="1956" spc="133" dirty="0">
                <a:latin typeface="Trebuchet MS"/>
                <a:cs typeface="Trebuchet MS"/>
              </a:rPr>
              <a:t> </a:t>
            </a:r>
            <a:r>
              <a:rPr sz="1956" spc="-9" dirty="0">
                <a:latin typeface="Trebuchet MS"/>
                <a:cs typeface="Trebuchet MS"/>
              </a:rPr>
              <a:t>longo</a:t>
            </a:r>
            <a:endParaRPr sz="1956">
              <a:latin typeface="Trebuchet MS"/>
              <a:cs typeface="Trebuchet MS"/>
            </a:endParaRPr>
          </a:p>
          <a:p>
            <a:pPr marL="22578"/>
            <a:r>
              <a:rPr sz="1956" spc="-9" dirty="0">
                <a:latin typeface="Trebuchet MS"/>
                <a:cs typeface="Trebuchet MS"/>
              </a:rPr>
              <a:t>do</a:t>
            </a:r>
            <a:r>
              <a:rPr sz="1956" spc="-18" dirty="0">
                <a:latin typeface="Trebuchet MS"/>
                <a:cs typeface="Trebuchet MS"/>
              </a:rPr>
              <a:t> </a:t>
            </a:r>
            <a:r>
              <a:rPr sz="1956" spc="-9" dirty="0">
                <a:latin typeface="Trebuchet MS"/>
                <a:cs typeface="Trebuchet MS"/>
              </a:rPr>
              <a:t>tempo.</a:t>
            </a:r>
            <a:endParaRPr sz="1956">
              <a:latin typeface="Trebuchet MS"/>
              <a:cs typeface="Trebuchet MS"/>
            </a:endParaRPr>
          </a:p>
          <a:p>
            <a:pPr marL="22578" marR="546389">
              <a:spcBef>
                <a:spcPts val="1067"/>
              </a:spcBef>
            </a:pPr>
            <a:r>
              <a:rPr sz="1956" dirty="0">
                <a:latin typeface="Trebuchet MS"/>
                <a:cs typeface="Trebuchet MS"/>
              </a:rPr>
              <a:t>O </a:t>
            </a:r>
            <a:r>
              <a:rPr sz="1956" spc="-9" dirty="0">
                <a:latin typeface="Trebuchet MS"/>
                <a:cs typeface="Trebuchet MS"/>
              </a:rPr>
              <a:t>acompanhamento das atividades </a:t>
            </a:r>
            <a:r>
              <a:rPr sz="1956" dirty="0">
                <a:latin typeface="Trebuchet MS"/>
                <a:cs typeface="Trebuchet MS"/>
              </a:rPr>
              <a:t>é </a:t>
            </a:r>
            <a:r>
              <a:rPr sz="1956" spc="-9" dirty="0">
                <a:latin typeface="Trebuchet MS"/>
                <a:cs typeface="Trebuchet MS"/>
              </a:rPr>
              <a:t>contínuo, devendo-se  estimular, ainda, mecanismos </a:t>
            </a:r>
            <a:r>
              <a:rPr sz="1956" dirty="0">
                <a:latin typeface="Trebuchet MS"/>
                <a:cs typeface="Trebuchet MS"/>
              </a:rPr>
              <a:t>de </a:t>
            </a:r>
            <a:r>
              <a:rPr sz="1956" spc="-9" dirty="0">
                <a:latin typeface="Trebuchet MS"/>
                <a:cs typeface="Trebuchet MS"/>
              </a:rPr>
              <a:t>auto-avaliação, revisões  internas </a:t>
            </a:r>
            <a:r>
              <a:rPr sz="1956" dirty="0">
                <a:latin typeface="Trebuchet MS"/>
                <a:cs typeface="Trebuchet MS"/>
              </a:rPr>
              <a:t>e </a:t>
            </a:r>
            <a:r>
              <a:rPr sz="1956" spc="-9" dirty="0">
                <a:latin typeface="Trebuchet MS"/>
                <a:cs typeface="Trebuchet MS"/>
              </a:rPr>
              <a:t>auditorias internas</a:t>
            </a:r>
            <a:r>
              <a:rPr sz="1956" spc="27" dirty="0">
                <a:latin typeface="Trebuchet MS"/>
                <a:cs typeface="Trebuchet MS"/>
              </a:rPr>
              <a:t> </a:t>
            </a:r>
            <a:r>
              <a:rPr sz="1956" spc="-9" dirty="0">
                <a:latin typeface="Trebuchet MS"/>
                <a:cs typeface="Trebuchet MS"/>
              </a:rPr>
              <a:t>programadas.</a:t>
            </a:r>
            <a:endParaRPr sz="1956">
              <a:latin typeface="Trebuchet MS"/>
              <a:cs typeface="Trebuchet MS"/>
            </a:endParaRPr>
          </a:p>
          <a:p>
            <a:pPr marL="22578" marR="9031">
              <a:spcBef>
                <a:spcPts val="1076"/>
              </a:spcBef>
            </a:pPr>
            <a:r>
              <a:rPr sz="1956" spc="-9" dirty="0">
                <a:latin typeface="Trebuchet MS"/>
                <a:cs typeface="Trebuchet MS"/>
              </a:rPr>
              <a:t>Cabe </a:t>
            </a:r>
            <a:r>
              <a:rPr sz="1956" dirty="0">
                <a:latin typeface="Trebuchet MS"/>
                <a:cs typeface="Trebuchet MS"/>
              </a:rPr>
              <a:t>à </a:t>
            </a:r>
            <a:r>
              <a:rPr sz="1956" spc="-9" dirty="0">
                <a:latin typeface="Trebuchet MS"/>
                <a:cs typeface="Trebuchet MS"/>
              </a:rPr>
              <a:t>alta administração </a:t>
            </a:r>
            <a:r>
              <a:rPr sz="1956" dirty="0">
                <a:latin typeface="Trebuchet MS"/>
                <a:cs typeface="Trebuchet MS"/>
              </a:rPr>
              <a:t>a </a:t>
            </a:r>
            <a:r>
              <a:rPr sz="1956" spc="-9" dirty="0">
                <a:latin typeface="Trebuchet MS"/>
                <a:cs typeface="Trebuchet MS"/>
              </a:rPr>
              <a:t>avaliação contínua da adequação </a:t>
            </a:r>
            <a:r>
              <a:rPr sz="1956" dirty="0">
                <a:latin typeface="Trebuchet MS"/>
                <a:cs typeface="Trebuchet MS"/>
              </a:rPr>
              <a:t>e  </a:t>
            </a:r>
            <a:r>
              <a:rPr sz="1956" spc="-9" dirty="0">
                <a:latin typeface="Trebuchet MS"/>
                <a:cs typeface="Trebuchet MS"/>
              </a:rPr>
              <a:t>da eficácia de </a:t>
            </a:r>
            <a:r>
              <a:rPr sz="1956" dirty="0">
                <a:latin typeface="Trebuchet MS"/>
                <a:cs typeface="Trebuchet MS"/>
              </a:rPr>
              <a:t>seu </a:t>
            </a:r>
            <a:r>
              <a:rPr sz="1956" spc="-9" dirty="0">
                <a:latin typeface="Trebuchet MS"/>
                <a:cs typeface="Trebuchet MS"/>
              </a:rPr>
              <a:t>modelo de Gerenciamento de Risco, este  deve </a:t>
            </a:r>
            <a:r>
              <a:rPr sz="1956" dirty="0">
                <a:latin typeface="Trebuchet MS"/>
                <a:cs typeface="Trebuchet MS"/>
              </a:rPr>
              <a:t>ser </a:t>
            </a:r>
            <a:r>
              <a:rPr sz="1956" spc="-9" dirty="0">
                <a:latin typeface="Trebuchet MS"/>
                <a:cs typeface="Trebuchet MS"/>
              </a:rPr>
              <a:t>constantemente monitorado, </a:t>
            </a:r>
            <a:r>
              <a:rPr sz="1956" dirty="0">
                <a:latin typeface="Trebuchet MS"/>
                <a:cs typeface="Trebuchet MS"/>
              </a:rPr>
              <a:t>com o </a:t>
            </a:r>
            <a:r>
              <a:rPr sz="1956" spc="-9" dirty="0">
                <a:latin typeface="Trebuchet MS"/>
                <a:cs typeface="Trebuchet MS"/>
              </a:rPr>
              <a:t>objetivo de  assegurar </a:t>
            </a:r>
            <a:r>
              <a:rPr sz="1956" dirty="0">
                <a:latin typeface="Trebuchet MS"/>
                <a:cs typeface="Trebuchet MS"/>
              </a:rPr>
              <a:t>a </a:t>
            </a:r>
            <a:r>
              <a:rPr sz="1956" spc="-9" dirty="0">
                <a:latin typeface="Trebuchet MS"/>
                <a:cs typeface="Trebuchet MS"/>
              </a:rPr>
              <a:t>presença </a:t>
            </a:r>
            <a:r>
              <a:rPr sz="1956" dirty="0">
                <a:latin typeface="Trebuchet MS"/>
                <a:cs typeface="Trebuchet MS"/>
              </a:rPr>
              <a:t>e o </a:t>
            </a:r>
            <a:r>
              <a:rPr sz="1956" spc="-9" dirty="0">
                <a:latin typeface="Trebuchet MS"/>
                <a:cs typeface="Trebuchet MS"/>
              </a:rPr>
              <a:t>funcionamento de todos os seus  componentes ao longo do</a:t>
            </a:r>
            <a:r>
              <a:rPr sz="1956" spc="9" dirty="0">
                <a:latin typeface="Trebuchet MS"/>
                <a:cs typeface="Trebuchet MS"/>
              </a:rPr>
              <a:t> </a:t>
            </a:r>
            <a:r>
              <a:rPr sz="1956" spc="-9" dirty="0">
                <a:latin typeface="Trebuchet MS"/>
                <a:cs typeface="Trebuchet MS"/>
              </a:rPr>
              <a:t>tempo.</a:t>
            </a:r>
            <a:endParaRPr sz="1956">
              <a:latin typeface="Trebuchet MS"/>
              <a:cs typeface="Trebuchet MS"/>
            </a:endParaRPr>
          </a:p>
        </p:txBody>
      </p:sp>
      <p:sp>
        <p:nvSpPr>
          <p:cNvPr id="3" name="object 3"/>
          <p:cNvSpPr/>
          <p:nvPr/>
        </p:nvSpPr>
        <p:spPr>
          <a:xfrm>
            <a:off x="384393" y="1134000"/>
            <a:ext cx="2176286" cy="4627621"/>
          </a:xfrm>
          <a:prstGeom prst="rect">
            <a:avLst/>
          </a:prstGeom>
          <a:blipFill>
            <a:blip r:embed="rId2" cstate="print"/>
            <a:stretch>
              <a:fillRect/>
            </a:stretch>
          </a:blipFill>
        </p:spPr>
        <p:txBody>
          <a:bodyPr wrap="square" lIns="0" tIns="0" rIns="0" bIns="0" rtlCol="0"/>
          <a:lstStyle/>
          <a:p>
            <a:endParaRPr sz="3200"/>
          </a:p>
        </p:txBody>
      </p:sp>
      <p:sp>
        <p:nvSpPr>
          <p:cNvPr id="4" name="object 4"/>
          <p:cNvSpPr/>
          <p:nvPr/>
        </p:nvSpPr>
        <p:spPr>
          <a:xfrm>
            <a:off x="153774" y="1134000"/>
            <a:ext cx="592044" cy="4627621"/>
          </a:xfrm>
          <a:prstGeom prst="rect">
            <a:avLst/>
          </a:prstGeom>
          <a:solidFill>
            <a:schemeClr val="accent2"/>
          </a:solidFill>
        </p:spPr>
        <p:txBody>
          <a:bodyPr wrap="square" lIns="0" tIns="0" rIns="0" bIns="0" rtlCol="0"/>
          <a:lstStyle/>
          <a:p>
            <a:endParaRPr sz="3200"/>
          </a:p>
        </p:txBody>
      </p:sp>
      <p:sp>
        <p:nvSpPr>
          <p:cNvPr id="5" name="object 5"/>
          <p:cNvSpPr txBox="1"/>
          <p:nvPr/>
        </p:nvSpPr>
        <p:spPr>
          <a:xfrm>
            <a:off x="267370" y="1625382"/>
            <a:ext cx="300980" cy="3665565"/>
          </a:xfrm>
          <a:prstGeom prst="rect">
            <a:avLst/>
          </a:prstGeom>
        </p:spPr>
        <p:txBody>
          <a:bodyPr vert="vert270" wrap="square" lIns="0" tIns="7902" rIns="0" bIns="0" rtlCol="0">
            <a:spAutoFit/>
          </a:bodyPr>
          <a:lstStyle/>
          <a:p>
            <a:pPr marL="22578">
              <a:spcBef>
                <a:spcPts val="62"/>
              </a:spcBef>
            </a:pPr>
            <a:r>
              <a:rPr sz="1956" spc="-9" dirty="0">
                <a:solidFill>
                  <a:schemeClr val="bg1"/>
                </a:solidFill>
                <a:latin typeface="Trebuchet MS"/>
                <a:cs typeface="Trebuchet MS"/>
              </a:rPr>
              <a:t>Compliance </a:t>
            </a:r>
            <a:r>
              <a:rPr sz="1956" dirty="0">
                <a:solidFill>
                  <a:schemeClr val="bg1"/>
                </a:solidFill>
                <a:latin typeface="Trebuchet MS"/>
                <a:cs typeface="Trebuchet MS"/>
              </a:rPr>
              <a:t>e </a:t>
            </a:r>
            <a:r>
              <a:rPr sz="1956" spc="-9" dirty="0">
                <a:solidFill>
                  <a:schemeClr val="bg1"/>
                </a:solidFill>
                <a:latin typeface="Trebuchet MS"/>
                <a:cs typeface="Trebuchet MS"/>
              </a:rPr>
              <a:t>Controles</a:t>
            </a:r>
            <a:r>
              <a:rPr sz="1956" spc="-18" dirty="0">
                <a:solidFill>
                  <a:schemeClr val="bg1"/>
                </a:solidFill>
                <a:latin typeface="Trebuchet MS"/>
                <a:cs typeface="Trebuchet MS"/>
              </a:rPr>
              <a:t> </a:t>
            </a:r>
            <a:r>
              <a:rPr sz="1956" spc="-9" dirty="0">
                <a:solidFill>
                  <a:schemeClr val="bg1"/>
                </a:solidFill>
                <a:latin typeface="Trebuchet MS"/>
                <a:cs typeface="Trebuchet MS"/>
              </a:rPr>
              <a:t>Internos</a:t>
            </a:r>
            <a:endParaRPr sz="1956" dirty="0">
              <a:solidFill>
                <a:schemeClr val="bg1"/>
              </a:solidFill>
              <a:latin typeface="Trebuchet MS"/>
              <a:cs typeface="Trebuchet MS"/>
            </a:endParaRPr>
          </a:p>
        </p:txBody>
      </p:sp>
      <p:sp>
        <p:nvSpPr>
          <p:cNvPr id="6" name="object 6"/>
          <p:cNvSpPr txBox="1">
            <a:spLocks noGrp="1"/>
          </p:cNvSpPr>
          <p:nvPr>
            <p:ph type="title"/>
          </p:nvPr>
        </p:nvSpPr>
        <p:spPr>
          <a:xfrm>
            <a:off x="4802378" y="526163"/>
            <a:ext cx="3370865" cy="351030"/>
          </a:xfrm>
          <a:prstGeom prst="rect">
            <a:avLst/>
          </a:prstGeom>
        </p:spPr>
        <p:txBody>
          <a:bodyPr vert="horz" wrap="square" lIns="0" tIns="22578" rIns="0" bIns="0" rtlCol="0">
            <a:spAutoFit/>
          </a:bodyPr>
          <a:lstStyle/>
          <a:p>
            <a:pPr marL="22578">
              <a:spcBef>
                <a:spcPts val="178"/>
              </a:spcBef>
            </a:pPr>
            <a:r>
              <a:rPr sz="2133" spc="-9" dirty="0">
                <a:solidFill>
                  <a:schemeClr val="accent2"/>
                </a:solidFill>
                <a:latin typeface="Arial"/>
                <a:cs typeface="Arial"/>
              </a:rPr>
              <a:t>5.</a:t>
            </a:r>
            <a:r>
              <a:rPr sz="2133" spc="-71" dirty="0">
                <a:solidFill>
                  <a:schemeClr val="accent2"/>
                </a:solidFill>
                <a:latin typeface="Arial"/>
                <a:cs typeface="Arial"/>
              </a:rPr>
              <a:t> </a:t>
            </a:r>
            <a:r>
              <a:rPr sz="2133" spc="-9" dirty="0">
                <a:solidFill>
                  <a:schemeClr val="accent2"/>
                </a:solidFill>
                <a:latin typeface="Arial"/>
                <a:cs typeface="Arial"/>
              </a:rPr>
              <a:t>Monitoramento</a:t>
            </a:r>
            <a:endParaRPr sz="2133" dirty="0">
              <a:solidFill>
                <a:schemeClr val="accent2"/>
              </a:solidFill>
              <a:latin typeface="Arial"/>
              <a:cs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886172" y="1294498"/>
            <a:ext cx="6873923" cy="3647060"/>
          </a:xfrm>
          <a:prstGeom prst="rect">
            <a:avLst/>
          </a:prstGeom>
        </p:spPr>
        <p:txBody>
          <a:bodyPr vert="horz" wrap="square" lIns="0" tIns="22578" rIns="0" bIns="0" rtlCol="0">
            <a:spAutoFit/>
          </a:bodyPr>
          <a:lstStyle/>
          <a:p>
            <a:pPr marL="22578" marR="9031">
              <a:spcBef>
                <a:spcPts val="178"/>
              </a:spcBef>
            </a:pPr>
            <a:r>
              <a:rPr sz="2133" i="1" dirty="0">
                <a:latin typeface="Trebuchet MS"/>
                <a:cs typeface="Trebuchet MS"/>
              </a:rPr>
              <a:t>O </a:t>
            </a:r>
            <a:r>
              <a:rPr sz="2133" i="1" spc="-9" dirty="0">
                <a:latin typeface="Trebuchet MS"/>
                <a:cs typeface="Trebuchet MS"/>
              </a:rPr>
              <a:t>monitoramento </a:t>
            </a:r>
            <a:r>
              <a:rPr sz="2133" i="1" dirty="0">
                <a:latin typeface="Trebuchet MS"/>
                <a:cs typeface="Trebuchet MS"/>
              </a:rPr>
              <a:t>regular ocorre </a:t>
            </a:r>
            <a:r>
              <a:rPr sz="2133" i="1" spc="-9" dirty="0">
                <a:latin typeface="Trebuchet MS"/>
                <a:cs typeface="Trebuchet MS"/>
              </a:rPr>
              <a:t>no curso </a:t>
            </a:r>
            <a:r>
              <a:rPr sz="2133" i="1" dirty="0">
                <a:latin typeface="Trebuchet MS"/>
                <a:cs typeface="Trebuchet MS"/>
              </a:rPr>
              <a:t>normal das  </a:t>
            </a:r>
            <a:r>
              <a:rPr sz="2133" i="1" spc="-9" dirty="0">
                <a:latin typeface="Trebuchet MS"/>
                <a:cs typeface="Trebuchet MS"/>
              </a:rPr>
              <a:t>atividades gerenciais. </a:t>
            </a:r>
            <a:r>
              <a:rPr sz="2133" i="1" dirty="0">
                <a:latin typeface="Trebuchet MS"/>
                <a:cs typeface="Trebuchet MS"/>
              </a:rPr>
              <a:t>Já o </a:t>
            </a:r>
            <a:r>
              <a:rPr sz="2133" i="1" spc="-9" dirty="0">
                <a:latin typeface="Trebuchet MS"/>
                <a:cs typeface="Trebuchet MS"/>
              </a:rPr>
              <a:t>escopo </a:t>
            </a:r>
            <a:r>
              <a:rPr sz="2133" i="1" dirty="0">
                <a:latin typeface="Trebuchet MS"/>
                <a:cs typeface="Trebuchet MS"/>
              </a:rPr>
              <a:t>e a </a:t>
            </a:r>
            <a:r>
              <a:rPr sz="2133" i="1" spc="-9" dirty="0">
                <a:latin typeface="Trebuchet MS"/>
                <a:cs typeface="Trebuchet MS"/>
              </a:rPr>
              <a:t>frequência </a:t>
            </a:r>
            <a:r>
              <a:rPr sz="2133" i="1" dirty="0">
                <a:latin typeface="Trebuchet MS"/>
                <a:cs typeface="Trebuchet MS"/>
              </a:rPr>
              <a:t>de  avaliações ou revisões </a:t>
            </a:r>
            <a:r>
              <a:rPr sz="2133" i="1" spc="-9" dirty="0">
                <a:latin typeface="Trebuchet MS"/>
                <a:cs typeface="Trebuchet MS"/>
              </a:rPr>
              <a:t>específicas dependem,  normalmente, </a:t>
            </a:r>
            <a:r>
              <a:rPr sz="2133" i="1" dirty="0">
                <a:latin typeface="Trebuchet MS"/>
                <a:cs typeface="Trebuchet MS"/>
              </a:rPr>
              <a:t>de </a:t>
            </a:r>
            <a:r>
              <a:rPr sz="2133" i="1" spc="-9" dirty="0">
                <a:latin typeface="Trebuchet MS"/>
                <a:cs typeface="Trebuchet MS"/>
              </a:rPr>
              <a:t>uma avaliação </a:t>
            </a:r>
            <a:r>
              <a:rPr sz="2133" i="1" dirty="0">
                <a:latin typeface="Trebuchet MS"/>
                <a:cs typeface="Trebuchet MS"/>
              </a:rPr>
              <a:t>do perfil de </a:t>
            </a:r>
            <a:r>
              <a:rPr sz="2133" i="1" spc="-9" dirty="0">
                <a:latin typeface="Trebuchet MS"/>
                <a:cs typeface="Trebuchet MS"/>
              </a:rPr>
              <a:t>riscos </a:t>
            </a:r>
            <a:r>
              <a:rPr sz="2133" i="1" dirty="0">
                <a:latin typeface="Trebuchet MS"/>
                <a:cs typeface="Trebuchet MS"/>
              </a:rPr>
              <a:t>e da  </a:t>
            </a:r>
            <a:r>
              <a:rPr sz="2133" i="1" spc="-9" dirty="0">
                <a:latin typeface="Trebuchet MS"/>
                <a:cs typeface="Trebuchet MS"/>
              </a:rPr>
              <a:t>eficácia </a:t>
            </a:r>
            <a:r>
              <a:rPr sz="2133" i="1" dirty="0">
                <a:latin typeface="Trebuchet MS"/>
                <a:cs typeface="Trebuchet MS"/>
              </a:rPr>
              <a:t>dos </a:t>
            </a:r>
            <a:r>
              <a:rPr sz="2133" i="1" spc="-9" dirty="0">
                <a:latin typeface="Trebuchet MS"/>
                <a:cs typeface="Trebuchet MS"/>
              </a:rPr>
              <a:t>procedimentos </a:t>
            </a:r>
            <a:r>
              <a:rPr sz="2133" i="1" dirty="0">
                <a:latin typeface="Trebuchet MS"/>
                <a:cs typeface="Trebuchet MS"/>
              </a:rPr>
              <a:t>regulares de  monitoramento.</a:t>
            </a:r>
            <a:endParaRPr sz="2133">
              <a:latin typeface="Trebuchet MS"/>
              <a:cs typeface="Trebuchet MS"/>
            </a:endParaRPr>
          </a:p>
          <a:p>
            <a:pPr>
              <a:spcBef>
                <a:spcPts val="9"/>
              </a:spcBef>
            </a:pPr>
            <a:endParaRPr sz="2222">
              <a:latin typeface="Times New Roman"/>
              <a:cs typeface="Times New Roman"/>
            </a:endParaRPr>
          </a:p>
          <a:p>
            <a:pPr marL="22578" marR="219005"/>
            <a:r>
              <a:rPr sz="2133" i="1" spc="-18" dirty="0">
                <a:latin typeface="Trebuchet MS"/>
                <a:cs typeface="Trebuchet MS"/>
              </a:rPr>
              <a:t>Vulnerabilidades </a:t>
            </a:r>
            <a:r>
              <a:rPr sz="2133" i="1" dirty="0">
                <a:latin typeface="Trebuchet MS"/>
                <a:cs typeface="Trebuchet MS"/>
              </a:rPr>
              <a:t>e </a:t>
            </a:r>
            <a:r>
              <a:rPr sz="2133" i="1" spc="-9" dirty="0">
                <a:latin typeface="Trebuchet MS"/>
                <a:cs typeface="Trebuchet MS"/>
              </a:rPr>
              <a:t>deficiências </a:t>
            </a:r>
            <a:r>
              <a:rPr sz="2133" i="1" dirty="0">
                <a:latin typeface="Trebuchet MS"/>
                <a:cs typeface="Trebuchet MS"/>
              </a:rPr>
              <a:t>no </a:t>
            </a:r>
            <a:r>
              <a:rPr sz="2133" i="1" spc="-9" dirty="0">
                <a:latin typeface="Trebuchet MS"/>
                <a:cs typeface="Trebuchet MS"/>
              </a:rPr>
              <a:t>Gerenciamento </a:t>
            </a:r>
            <a:r>
              <a:rPr sz="2133" i="1" dirty="0">
                <a:latin typeface="Trebuchet MS"/>
                <a:cs typeface="Trebuchet MS"/>
              </a:rPr>
              <a:t>dos  </a:t>
            </a:r>
            <a:r>
              <a:rPr sz="2133" i="1" spc="-9" dirty="0">
                <a:latin typeface="Trebuchet MS"/>
                <a:cs typeface="Trebuchet MS"/>
              </a:rPr>
              <a:t>Riscos </a:t>
            </a:r>
            <a:r>
              <a:rPr sz="2133" i="1" dirty="0">
                <a:latin typeface="Trebuchet MS"/>
                <a:cs typeface="Trebuchet MS"/>
              </a:rPr>
              <a:t>devem </a:t>
            </a:r>
            <a:r>
              <a:rPr sz="2133" i="1" spc="-9" dirty="0">
                <a:latin typeface="Trebuchet MS"/>
                <a:cs typeface="Trebuchet MS"/>
              </a:rPr>
              <a:t>ser relatadas </a:t>
            </a:r>
            <a:r>
              <a:rPr sz="2133" i="1" dirty="0">
                <a:latin typeface="Trebuchet MS"/>
                <a:cs typeface="Trebuchet MS"/>
              </a:rPr>
              <a:t>aos níveis superiores de  </a:t>
            </a:r>
            <a:r>
              <a:rPr sz="2133" i="1" spc="-9" dirty="0">
                <a:latin typeface="Trebuchet MS"/>
                <a:cs typeface="Trebuchet MS"/>
              </a:rPr>
              <a:t>gestão e, dependendo </a:t>
            </a:r>
            <a:r>
              <a:rPr sz="2133" i="1" dirty="0">
                <a:latin typeface="Trebuchet MS"/>
                <a:cs typeface="Trebuchet MS"/>
              </a:rPr>
              <a:t>da gravidade, </a:t>
            </a:r>
            <a:r>
              <a:rPr sz="2133" i="1" spc="-9" dirty="0">
                <a:latin typeface="Trebuchet MS"/>
                <a:cs typeface="Trebuchet MS"/>
              </a:rPr>
              <a:t>reportadas </a:t>
            </a:r>
            <a:r>
              <a:rPr sz="2133" i="1" dirty="0">
                <a:latin typeface="Trebuchet MS"/>
                <a:cs typeface="Trebuchet MS"/>
              </a:rPr>
              <a:t>à </a:t>
            </a:r>
            <a:r>
              <a:rPr sz="2133" i="1" spc="-9" dirty="0">
                <a:latin typeface="Trebuchet MS"/>
                <a:cs typeface="Trebuchet MS"/>
              </a:rPr>
              <a:t>alta  administração.</a:t>
            </a:r>
            <a:endParaRPr sz="2133">
              <a:latin typeface="Trebuchet MS"/>
              <a:cs typeface="Trebuchet MS"/>
            </a:endParaRPr>
          </a:p>
        </p:txBody>
      </p:sp>
      <p:sp>
        <p:nvSpPr>
          <p:cNvPr id="3" name="object 3"/>
          <p:cNvSpPr/>
          <p:nvPr/>
        </p:nvSpPr>
        <p:spPr>
          <a:xfrm>
            <a:off x="384393" y="1134000"/>
            <a:ext cx="2176286" cy="4627621"/>
          </a:xfrm>
          <a:prstGeom prst="rect">
            <a:avLst/>
          </a:prstGeom>
          <a:blipFill>
            <a:blip r:embed="rId2" cstate="print"/>
            <a:stretch>
              <a:fillRect/>
            </a:stretch>
          </a:blipFill>
        </p:spPr>
        <p:txBody>
          <a:bodyPr wrap="square" lIns="0" tIns="0" rIns="0" bIns="0" rtlCol="0"/>
          <a:lstStyle/>
          <a:p>
            <a:endParaRPr sz="3200"/>
          </a:p>
        </p:txBody>
      </p:sp>
      <p:sp>
        <p:nvSpPr>
          <p:cNvPr id="4" name="object 4"/>
          <p:cNvSpPr/>
          <p:nvPr/>
        </p:nvSpPr>
        <p:spPr>
          <a:xfrm>
            <a:off x="153774" y="1134000"/>
            <a:ext cx="592044" cy="4627621"/>
          </a:xfrm>
          <a:prstGeom prst="rect">
            <a:avLst/>
          </a:prstGeom>
          <a:solidFill>
            <a:schemeClr val="accent2"/>
          </a:solidFill>
        </p:spPr>
        <p:txBody>
          <a:bodyPr wrap="square" lIns="0" tIns="0" rIns="0" bIns="0" rtlCol="0"/>
          <a:lstStyle/>
          <a:p>
            <a:endParaRPr sz="3200"/>
          </a:p>
        </p:txBody>
      </p:sp>
      <p:sp>
        <p:nvSpPr>
          <p:cNvPr id="5" name="object 5"/>
          <p:cNvSpPr txBox="1"/>
          <p:nvPr/>
        </p:nvSpPr>
        <p:spPr>
          <a:xfrm>
            <a:off x="267370" y="1625382"/>
            <a:ext cx="300980" cy="3665565"/>
          </a:xfrm>
          <a:prstGeom prst="rect">
            <a:avLst/>
          </a:prstGeom>
        </p:spPr>
        <p:txBody>
          <a:bodyPr vert="vert270" wrap="square" lIns="0" tIns="7902" rIns="0" bIns="0" rtlCol="0">
            <a:spAutoFit/>
          </a:bodyPr>
          <a:lstStyle/>
          <a:p>
            <a:pPr marL="22578">
              <a:spcBef>
                <a:spcPts val="62"/>
              </a:spcBef>
            </a:pPr>
            <a:r>
              <a:rPr sz="1956" spc="-9" dirty="0">
                <a:solidFill>
                  <a:schemeClr val="bg1"/>
                </a:solidFill>
                <a:latin typeface="Trebuchet MS"/>
                <a:cs typeface="Trebuchet MS"/>
              </a:rPr>
              <a:t>Compliance </a:t>
            </a:r>
            <a:r>
              <a:rPr sz="1956" dirty="0">
                <a:solidFill>
                  <a:schemeClr val="bg1"/>
                </a:solidFill>
                <a:latin typeface="Trebuchet MS"/>
                <a:cs typeface="Trebuchet MS"/>
              </a:rPr>
              <a:t>e </a:t>
            </a:r>
            <a:r>
              <a:rPr sz="1956" spc="-9" dirty="0">
                <a:solidFill>
                  <a:schemeClr val="bg1"/>
                </a:solidFill>
                <a:latin typeface="Trebuchet MS"/>
                <a:cs typeface="Trebuchet MS"/>
              </a:rPr>
              <a:t>Controles</a:t>
            </a:r>
            <a:r>
              <a:rPr sz="1956" spc="-18" dirty="0">
                <a:solidFill>
                  <a:schemeClr val="bg1"/>
                </a:solidFill>
                <a:latin typeface="Trebuchet MS"/>
                <a:cs typeface="Trebuchet MS"/>
              </a:rPr>
              <a:t> </a:t>
            </a:r>
            <a:r>
              <a:rPr sz="1956" spc="-9" dirty="0">
                <a:solidFill>
                  <a:schemeClr val="bg1"/>
                </a:solidFill>
                <a:latin typeface="Trebuchet MS"/>
                <a:cs typeface="Trebuchet MS"/>
              </a:rPr>
              <a:t>Internos</a:t>
            </a:r>
            <a:endParaRPr sz="1956" dirty="0">
              <a:solidFill>
                <a:schemeClr val="bg1"/>
              </a:solidFill>
              <a:latin typeface="Trebuchet MS"/>
              <a:cs typeface="Trebuchet MS"/>
            </a:endParaRPr>
          </a:p>
        </p:txBody>
      </p:sp>
      <p:sp>
        <p:nvSpPr>
          <p:cNvPr id="6" name="object 6"/>
          <p:cNvSpPr txBox="1">
            <a:spLocks noGrp="1"/>
          </p:cNvSpPr>
          <p:nvPr>
            <p:ph type="title"/>
          </p:nvPr>
        </p:nvSpPr>
        <p:spPr>
          <a:xfrm>
            <a:off x="4802378" y="526163"/>
            <a:ext cx="3447065" cy="351030"/>
          </a:xfrm>
          <a:prstGeom prst="rect">
            <a:avLst/>
          </a:prstGeom>
        </p:spPr>
        <p:txBody>
          <a:bodyPr vert="horz" wrap="square" lIns="0" tIns="22578" rIns="0" bIns="0" rtlCol="0">
            <a:spAutoFit/>
          </a:bodyPr>
          <a:lstStyle/>
          <a:p>
            <a:pPr marL="22578">
              <a:spcBef>
                <a:spcPts val="178"/>
              </a:spcBef>
            </a:pPr>
            <a:r>
              <a:rPr sz="2133" spc="-9" dirty="0">
                <a:solidFill>
                  <a:schemeClr val="accent2"/>
                </a:solidFill>
                <a:latin typeface="Arial"/>
                <a:cs typeface="Arial"/>
              </a:rPr>
              <a:t>5.</a:t>
            </a:r>
            <a:r>
              <a:rPr sz="2133" spc="-71" dirty="0">
                <a:solidFill>
                  <a:schemeClr val="accent2"/>
                </a:solidFill>
                <a:latin typeface="Arial"/>
                <a:cs typeface="Arial"/>
              </a:rPr>
              <a:t> </a:t>
            </a:r>
            <a:r>
              <a:rPr sz="2133" spc="-9" dirty="0">
                <a:solidFill>
                  <a:schemeClr val="accent2"/>
                </a:solidFill>
                <a:latin typeface="Arial"/>
                <a:cs typeface="Arial"/>
              </a:rPr>
              <a:t>Monitoramento</a:t>
            </a:r>
            <a:endParaRPr sz="2133" dirty="0">
              <a:solidFill>
                <a:schemeClr val="accent2"/>
              </a:solidFill>
              <a:latin typeface="Arial"/>
              <a:cs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93685" y="1296533"/>
            <a:ext cx="8789680" cy="4017225"/>
          </a:xfrm>
          <a:prstGeom prst="rect">
            <a:avLst/>
          </a:prstGeom>
        </p:spPr>
        <p:txBody>
          <a:bodyPr vert="horz" wrap="square" lIns="0" tIns="22578" rIns="0" bIns="0" rtlCol="0">
            <a:spAutoFit/>
          </a:bodyPr>
          <a:lstStyle/>
          <a:p>
            <a:pPr marL="22578" marR="519295">
              <a:spcBef>
                <a:spcPts val="178"/>
              </a:spcBef>
            </a:pPr>
            <a:r>
              <a:rPr sz="2133" spc="-9" dirty="0">
                <a:latin typeface="Trebuchet MS"/>
                <a:cs typeface="Trebuchet MS"/>
              </a:rPr>
              <a:t>Necessário </a:t>
            </a:r>
            <a:r>
              <a:rPr sz="2133" dirty="0">
                <a:latin typeface="Trebuchet MS"/>
                <a:cs typeface="Trebuchet MS"/>
              </a:rPr>
              <a:t>para </a:t>
            </a:r>
            <a:r>
              <a:rPr sz="2133" spc="-9" dirty="0">
                <a:latin typeface="Trebuchet MS"/>
                <a:cs typeface="Trebuchet MS"/>
              </a:rPr>
              <a:t>avaliar de </a:t>
            </a:r>
            <a:r>
              <a:rPr sz="2133" dirty="0">
                <a:latin typeface="Trebuchet MS"/>
                <a:cs typeface="Trebuchet MS"/>
              </a:rPr>
              <a:t>forma </a:t>
            </a:r>
            <a:r>
              <a:rPr sz="2133" spc="-9" dirty="0">
                <a:latin typeface="Trebuchet MS"/>
                <a:cs typeface="Trebuchet MS"/>
              </a:rPr>
              <a:t>mais “macro” </a:t>
            </a:r>
            <a:r>
              <a:rPr sz="2133" dirty="0">
                <a:latin typeface="Trebuchet MS"/>
                <a:cs typeface="Trebuchet MS"/>
              </a:rPr>
              <a:t>o </a:t>
            </a:r>
            <a:r>
              <a:rPr sz="2133" spc="-9" dirty="0">
                <a:latin typeface="Trebuchet MS"/>
                <a:cs typeface="Trebuchet MS"/>
              </a:rPr>
              <a:t>funcionamento </a:t>
            </a:r>
            <a:r>
              <a:rPr sz="2133" dirty="0">
                <a:latin typeface="Trebuchet MS"/>
                <a:cs typeface="Trebuchet MS"/>
              </a:rPr>
              <a:t>de  </a:t>
            </a:r>
            <a:r>
              <a:rPr sz="2133" spc="-9" dirty="0">
                <a:latin typeface="Trebuchet MS"/>
                <a:cs typeface="Trebuchet MS"/>
              </a:rPr>
              <a:t>seus componentes </a:t>
            </a:r>
            <a:r>
              <a:rPr sz="2133" dirty="0">
                <a:latin typeface="Trebuchet MS"/>
                <a:cs typeface="Trebuchet MS"/>
              </a:rPr>
              <a:t>de </a:t>
            </a:r>
            <a:r>
              <a:rPr sz="2133" spc="-9" dirty="0">
                <a:latin typeface="Trebuchet MS"/>
                <a:cs typeface="Trebuchet MS"/>
              </a:rPr>
              <a:t>gestão </a:t>
            </a:r>
            <a:r>
              <a:rPr sz="2133" dirty="0">
                <a:latin typeface="Trebuchet MS"/>
                <a:cs typeface="Trebuchet MS"/>
              </a:rPr>
              <a:t>de </a:t>
            </a:r>
            <a:r>
              <a:rPr sz="2133" spc="-9" dirty="0">
                <a:latin typeface="Trebuchet MS"/>
                <a:cs typeface="Trebuchet MS"/>
              </a:rPr>
              <a:t>riscos </a:t>
            </a:r>
            <a:r>
              <a:rPr sz="2133" dirty="0">
                <a:latin typeface="Trebuchet MS"/>
                <a:cs typeface="Trebuchet MS"/>
              </a:rPr>
              <a:t>ao </a:t>
            </a:r>
            <a:r>
              <a:rPr sz="2133" spc="-9" dirty="0">
                <a:latin typeface="Trebuchet MS"/>
                <a:cs typeface="Trebuchet MS"/>
              </a:rPr>
              <a:t>longo </a:t>
            </a:r>
            <a:r>
              <a:rPr sz="2133" dirty="0">
                <a:latin typeface="Trebuchet MS"/>
                <a:cs typeface="Trebuchet MS"/>
              </a:rPr>
              <a:t>do</a:t>
            </a:r>
            <a:r>
              <a:rPr sz="2133" spc="-151" dirty="0">
                <a:latin typeface="Trebuchet MS"/>
                <a:cs typeface="Trebuchet MS"/>
              </a:rPr>
              <a:t> </a:t>
            </a:r>
            <a:r>
              <a:rPr sz="2133" spc="-9" dirty="0">
                <a:latin typeface="Trebuchet MS"/>
                <a:cs typeface="Trebuchet MS"/>
              </a:rPr>
              <a:t>tempo.</a:t>
            </a:r>
            <a:endParaRPr sz="2133" dirty="0">
              <a:latin typeface="Trebuchet MS"/>
              <a:cs typeface="Trebuchet MS"/>
            </a:endParaRPr>
          </a:p>
          <a:p>
            <a:pPr>
              <a:lnSpc>
                <a:spcPct val="100000"/>
              </a:lnSpc>
            </a:pPr>
            <a:endParaRPr sz="2044" dirty="0">
              <a:latin typeface="Times New Roman"/>
              <a:cs typeface="Times New Roman"/>
            </a:endParaRPr>
          </a:p>
          <a:p>
            <a:pPr marL="384956" indent="-363507">
              <a:spcBef>
                <a:spcPts val="9"/>
              </a:spcBef>
              <a:buClr>
                <a:schemeClr val="accent2"/>
              </a:buClr>
              <a:buFont typeface="Wingdings" panose="05000000000000000000" pitchFamily="2" charset="2"/>
              <a:buChar char="§"/>
              <a:tabLst>
                <a:tab pos="384956" algn="l"/>
                <a:tab pos="386085" algn="l"/>
              </a:tabLst>
            </a:pPr>
            <a:r>
              <a:rPr sz="1956" spc="-9" dirty="0">
                <a:latin typeface="Trebuchet MS"/>
                <a:cs typeface="Trebuchet MS"/>
              </a:rPr>
              <a:t>Acompanhamento</a:t>
            </a:r>
            <a:r>
              <a:rPr sz="1956" spc="-18" dirty="0">
                <a:latin typeface="Trebuchet MS"/>
                <a:cs typeface="Trebuchet MS"/>
              </a:rPr>
              <a:t> </a:t>
            </a:r>
            <a:r>
              <a:rPr sz="1956" spc="-9" dirty="0">
                <a:latin typeface="Trebuchet MS"/>
                <a:cs typeface="Trebuchet MS"/>
              </a:rPr>
              <a:t>orçamentário;</a:t>
            </a:r>
            <a:endParaRPr sz="1956" dirty="0">
              <a:latin typeface="Trebuchet MS"/>
              <a:cs typeface="Trebuchet MS"/>
            </a:endParaRPr>
          </a:p>
          <a:p>
            <a:pPr marL="384956" indent="-363507">
              <a:buClr>
                <a:schemeClr val="accent2"/>
              </a:buClr>
              <a:buFont typeface="Wingdings" panose="05000000000000000000" pitchFamily="2" charset="2"/>
              <a:buChar char="§"/>
              <a:tabLst>
                <a:tab pos="384956" algn="l"/>
                <a:tab pos="386085" algn="l"/>
              </a:tabLst>
            </a:pPr>
            <a:r>
              <a:rPr sz="1956" spc="-9" dirty="0">
                <a:latin typeface="Trebuchet MS"/>
                <a:cs typeface="Trebuchet MS"/>
              </a:rPr>
              <a:t>Auditoria interna operacional </a:t>
            </a:r>
            <a:r>
              <a:rPr sz="1956" dirty="0">
                <a:latin typeface="Trebuchet MS"/>
                <a:cs typeface="Trebuchet MS"/>
              </a:rPr>
              <a:t>com </a:t>
            </a:r>
            <a:r>
              <a:rPr sz="1956" spc="-9" dirty="0">
                <a:latin typeface="Trebuchet MS"/>
                <a:cs typeface="Trebuchet MS"/>
              </a:rPr>
              <a:t>foco </a:t>
            </a:r>
            <a:r>
              <a:rPr sz="1956" dirty="0">
                <a:latin typeface="Trebuchet MS"/>
                <a:cs typeface="Trebuchet MS"/>
              </a:rPr>
              <a:t>em </a:t>
            </a:r>
            <a:r>
              <a:rPr sz="1956" spc="-9" dirty="0">
                <a:latin typeface="Trebuchet MS"/>
                <a:cs typeface="Trebuchet MS"/>
              </a:rPr>
              <a:t>políticas </a:t>
            </a:r>
            <a:r>
              <a:rPr sz="1956" dirty="0">
                <a:latin typeface="Trebuchet MS"/>
                <a:cs typeface="Trebuchet MS"/>
              </a:rPr>
              <a:t>e</a:t>
            </a:r>
            <a:r>
              <a:rPr sz="1956" spc="62" dirty="0">
                <a:latin typeface="Trebuchet MS"/>
                <a:cs typeface="Trebuchet MS"/>
              </a:rPr>
              <a:t> </a:t>
            </a:r>
            <a:r>
              <a:rPr sz="1956" spc="-9" dirty="0">
                <a:latin typeface="Trebuchet MS"/>
                <a:cs typeface="Trebuchet MS"/>
              </a:rPr>
              <a:t>procedimentos;</a:t>
            </a:r>
            <a:endParaRPr sz="1956" dirty="0">
              <a:latin typeface="Trebuchet MS"/>
              <a:cs typeface="Trebuchet MS"/>
            </a:endParaRPr>
          </a:p>
          <a:p>
            <a:pPr marL="384956" indent="-363507">
              <a:buClr>
                <a:schemeClr val="accent2"/>
              </a:buClr>
              <a:buFont typeface="Wingdings" panose="05000000000000000000" pitchFamily="2" charset="2"/>
              <a:buChar char="§"/>
              <a:tabLst>
                <a:tab pos="384956" algn="l"/>
                <a:tab pos="386085" algn="l"/>
              </a:tabLst>
            </a:pPr>
            <a:r>
              <a:rPr sz="1956" spc="-9" dirty="0">
                <a:latin typeface="Trebuchet MS"/>
                <a:cs typeface="Trebuchet MS"/>
              </a:rPr>
              <a:t>Painel de controle de metas estratégicas </a:t>
            </a:r>
            <a:r>
              <a:rPr sz="1956" dirty="0">
                <a:latin typeface="Trebuchet MS"/>
                <a:cs typeface="Trebuchet MS"/>
              </a:rPr>
              <a:t>e </a:t>
            </a:r>
            <a:r>
              <a:rPr sz="1956" spc="-9" dirty="0">
                <a:latin typeface="Trebuchet MS"/>
                <a:cs typeface="Trebuchet MS"/>
              </a:rPr>
              <a:t>“disparo” automático de</a:t>
            </a:r>
            <a:r>
              <a:rPr sz="1956" spc="169" dirty="0">
                <a:latin typeface="Trebuchet MS"/>
                <a:cs typeface="Trebuchet MS"/>
              </a:rPr>
              <a:t> </a:t>
            </a:r>
            <a:r>
              <a:rPr sz="1956" spc="-9" dirty="0">
                <a:latin typeface="Trebuchet MS"/>
                <a:cs typeface="Trebuchet MS"/>
              </a:rPr>
              <a:t>planos</a:t>
            </a:r>
            <a:endParaRPr sz="1956" dirty="0">
              <a:latin typeface="Trebuchet MS"/>
              <a:cs typeface="Trebuchet MS"/>
            </a:endParaRPr>
          </a:p>
          <a:p>
            <a:pPr marL="384956">
              <a:buClr>
                <a:schemeClr val="accent2"/>
              </a:buClr>
            </a:pPr>
            <a:r>
              <a:rPr sz="1956" dirty="0">
                <a:latin typeface="Trebuchet MS"/>
                <a:cs typeface="Trebuchet MS"/>
              </a:rPr>
              <a:t>de ação </a:t>
            </a:r>
            <a:r>
              <a:rPr sz="1956" spc="-9" dirty="0">
                <a:latin typeface="Trebuchet MS"/>
                <a:cs typeface="Trebuchet MS"/>
              </a:rPr>
              <a:t>quando </a:t>
            </a:r>
            <a:r>
              <a:rPr sz="1956" dirty="0">
                <a:latin typeface="Trebuchet MS"/>
                <a:cs typeface="Trebuchet MS"/>
              </a:rPr>
              <a:t>há</a:t>
            </a:r>
            <a:r>
              <a:rPr sz="1956" spc="-27" dirty="0">
                <a:latin typeface="Trebuchet MS"/>
                <a:cs typeface="Trebuchet MS"/>
              </a:rPr>
              <a:t> </a:t>
            </a:r>
            <a:r>
              <a:rPr sz="1956" spc="-9" dirty="0">
                <a:latin typeface="Trebuchet MS"/>
                <a:cs typeface="Trebuchet MS"/>
              </a:rPr>
              <a:t>desvio.</a:t>
            </a:r>
            <a:endParaRPr sz="1956" dirty="0">
              <a:latin typeface="Trebuchet MS"/>
              <a:cs typeface="Trebuchet MS"/>
            </a:endParaRPr>
          </a:p>
          <a:p>
            <a:pPr marL="384956" indent="-363507">
              <a:buClr>
                <a:schemeClr val="accent2"/>
              </a:buClr>
              <a:buFont typeface="Wingdings" panose="05000000000000000000" pitchFamily="2" charset="2"/>
              <a:buChar char="§"/>
              <a:tabLst>
                <a:tab pos="384956" algn="l"/>
                <a:tab pos="386085" algn="l"/>
              </a:tabLst>
            </a:pPr>
            <a:r>
              <a:rPr sz="1956" spc="-9" dirty="0">
                <a:latin typeface="Trebuchet MS"/>
                <a:cs typeface="Trebuchet MS"/>
              </a:rPr>
              <a:t>Auto-avaliação monitorada </a:t>
            </a:r>
            <a:r>
              <a:rPr sz="1956" dirty="0">
                <a:latin typeface="Trebuchet MS"/>
                <a:cs typeface="Trebuchet MS"/>
              </a:rPr>
              <a:t>e </a:t>
            </a:r>
            <a:r>
              <a:rPr sz="1956" spc="-9" dirty="0">
                <a:latin typeface="Trebuchet MS"/>
                <a:cs typeface="Trebuchet MS"/>
              </a:rPr>
              <a:t>reportada de</a:t>
            </a:r>
            <a:r>
              <a:rPr sz="1956" spc="-18" dirty="0">
                <a:latin typeface="Trebuchet MS"/>
                <a:cs typeface="Trebuchet MS"/>
              </a:rPr>
              <a:t> </a:t>
            </a:r>
            <a:r>
              <a:rPr sz="1956" spc="-9" dirty="0">
                <a:latin typeface="Trebuchet MS"/>
                <a:cs typeface="Trebuchet MS"/>
              </a:rPr>
              <a:t>controles;</a:t>
            </a:r>
            <a:endParaRPr sz="1956" dirty="0">
              <a:latin typeface="Trebuchet MS"/>
              <a:cs typeface="Trebuchet MS"/>
            </a:endParaRPr>
          </a:p>
          <a:p>
            <a:pPr marL="384956" indent="-363507">
              <a:buClr>
                <a:schemeClr val="accent2"/>
              </a:buClr>
              <a:buFont typeface="Wingdings" panose="05000000000000000000" pitchFamily="2" charset="2"/>
              <a:buChar char="§"/>
              <a:tabLst>
                <a:tab pos="384956" algn="l"/>
                <a:tab pos="386085" algn="l"/>
              </a:tabLst>
            </a:pPr>
            <a:r>
              <a:rPr sz="1956" dirty="0">
                <a:latin typeface="Trebuchet MS"/>
                <a:cs typeface="Trebuchet MS"/>
              </a:rPr>
              <a:t>SOX</a:t>
            </a:r>
            <a:r>
              <a:rPr sz="1956" spc="-36" dirty="0">
                <a:latin typeface="Trebuchet MS"/>
                <a:cs typeface="Trebuchet MS"/>
              </a:rPr>
              <a:t> </a:t>
            </a:r>
            <a:r>
              <a:rPr sz="1956" spc="-9" dirty="0">
                <a:latin typeface="Trebuchet MS"/>
                <a:cs typeface="Trebuchet MS"/>
              </a:rPr>
              <a:t>404.</a:t>
            </a:r>
            <a:endParaRPr sz="1956" dirty="0">
              <a:latin typeface="Trebuchet MS"/>
              <a:cs typeface="Trebuchet MS"/>
            </a:endParaRPr>
          </a:p>
          <a:p>
            <a:pPr>
              <a:lnSpc>
                <a:spcPct val="100000"/>
              </a:lnSpc>
            </a:pPr>
            <a:endParaRPr sz="2044" dirty="0">
              <a:latin typeface="Times New Roman"/>
              <a:cs typeface="Times New Roman"/>
            </a:endParaRPr>
          </a:p>
          <a:p>
            <a:pPr marL="22578" marR="451561"/>
            <a:r>
              <a:rPr sz="1956" spc="-9" dirty="0">
                <a:latin typeface="Trebuchet MS"/>
                <a:cs typeface="Trebuchet MS"/>
              </a:rPr>
              <a:t>São controles de monitoramento, na medida </a:t>
            </a:r>
            <a:r>
              <a:rPr sz="1956" dirty="0">
                <a:latin typeface="Trebuchet MS"/>
                <a:cs typeface="Trebuchet MS"/>
              </a:rPr>
              <a:t>em </a:t>
            </a:r>
            <a:r>
              <a:rPr sz="1956" spc="-9" dirty="0">
                <a:latin typeface="Trebuchet MS"/>
                <a:cs typeface="Trebuchet MS"/>
              </a:rPr>
              <a:t>que visam </a:t>
            </a:r>
            <a:r>
              <a:rPr sz="1956" u="sng" spc="-9" dirty="0">
                <a:uFill>
                  <a:solidFill>
                    <a:srgbClr val="000000"/>
                  </a:solidFill>
                </a:uFill>
                <a:latin typeface="Trebuchet MS"/>
                <a:cs typeface="Trebuchet MS"/>
              </a:rPr>
              <a:t>garantir</a:t>
            </a:r>
            <a:r>
              <a:rPr sz="1956" spc="-9" dirty="0">
                <a:latin typeface="Trebuchet MS"/>
                <a:cs typeface="Trebuchet MS"/>
              </a:rPr>
              <a:t> </a:t>
            </a:r>
            <a:r>
              <a:rPr sz="1956" dirty="0">
                <a:latin typeface="Trebuchet MS"/>
                <a:cs typeface="Trebuchet MS"/>
              </a:rPr>
              <a:t>o  </a:t>
            </a:r>
            <a:r>
              <a:rPr sz="1956" spc="-9" dirty="0">
                <a:latin typeface="Trebuchet MS"/>
                <a:cs typeface="Trebuchet MS"/>
              </a:rPr>
              <a:t>adequado funcionamento (eficácia </a:t>
            </a:r>
            <a:r>
              <a:rPr sz="1956" dirty="0">
                <a:latin typeface="Trebuchet MS"/>
                <a:cs typeface="Trebuchet MS"/>
              </a:rPr>
              <a:t>e </a:t>
            </a:r>
            <a:r>
              <a:rPr sz="1956" spc="-9" dirty="0">
                <a:latin typeface="Trebuchet MS"/>
                <a:cs typeface="Trebuchet MS"/>
              </a:rPr>
              <a:t>eficiência) de controles específicos </a:t>
            </a:r>
            <a:r>
              <a:rPr sz="1956" dirty="0">
                <a:latin typeface="Trebuchet MS"/>
                <a:cs typeface="Trebuchet MS"/>
              </a:rPr>
              <a:t>e  </a:t>
            </a:r>
            <a:r>
              <a:rPr sz="1956" spc="-9" dirty="0">
                <a:latin typeface="Trebuchet MS"/>
                <a:cs typeface="Trebuchet MS"/>
              </a:rPr>
              <a:t>abrangentes.</a:t>
            </a:r>
            <a:endParaRPr sz="1956" dirty="0">
              <a:latin typeface="Trebuchet MS"/>
              <a:cs typeface="Trebuchet MS"/>
            </a:endParaRPr>
          </a:p>
        </p:txBody>
      </p:sp>
      <p:sp>
        <p:nvSpPr>
          <p:cNvPr id="3" name="object 3"/>
          <p:cNvSpPr/>
          <p:nvPr/>
        </p:nvSpPr>
        <p:spPr>
          <a:xfrm>
            <a:off x="153774" y="1134000"/>
            <a:ext cx="592044" cy="4627621"/>
          </a:xfrm>
          <a:prstGeom prst="rect">
            <a:avLst/>
          </a:prstGeom>
          <a:solidFill>
            <a:schemeClr val="accent2"/>
          </a:solidFill>
        </p:spPr>
        <p:txBody>
          <a:bodyPr wrap="square" lIns="0" tIns="0" rIns="0" bIns="0" rtlCol="0"/>
          <a:lstStyle/>
          <a:p>
            <a:endParaRPr sz="3200"/>
          </a:p>
        </p:txBody>
      </p:sp>
      <p:sp>
        <p:nvSpPr>
          <p:cNvPr id="4" name="object 4"/>
          <p:cNvSpPr txBox="1"/>
          <p:nvPr/>
        </p:nvSpPr>
        <p:spPr>
          <a:xfrm>
            <a:off x="267370" y="1625382"/>
            <a:ext cx="300980" cy="3665565"/>
          </a:xfrm>
          <a:prstGeom prst="rect">
            <a:avLst/>
          </a:prstGeom>
        </p:spPr>
        <p:txBody>
          <a:bodyPr vert="vert270" wrap="square" lIns="0" tIns="7902" rIns="0" bIns="0" rtlCol="0">
            <a:spAutoFit/>
          </a:bodyPr>
          <a:lstStyle/>
          <a:p>
            <a:pPr marL="22578">
              <a:spcBef>
                <a:spcPts val="62"/>
              </a:spcBef>
            </a:pPr>
            <a:r>
              <a:rPr sz="1956" spc="-9" dirty="0">
                <a:solidFill>
                  <a:schemeClr val="bg1"/>
                </a:solidFill>
                <a:latin typeface="Trebuchet MS"/>
                <a:cs typeface="Trebuchet MS"/>
              </a:rPr>
              <a:t>Compliance </a:t>
            </a:r>
            <a:r>
              <a:rPr sz="1956" dirty="0">
                <a:solidFill>
                  <a:schemeClr val="bg1"/>
                </a:solidFill>
                <a:latin typeface="Trebuchet MS"/>
                <a:cs typeface="Trebuchet MS"/>
              </a:rPr>
              <a:t>e </a:t>
            </a:r>
            <a:r>
              <a:rPr sz="1956" spc="-9" dirty="0">
                <a:solidFill>
                  <a:schemeClr val="bg1"/>
                </a:solidFill>
                <a:latin typeface="Trebuchet MS"/>
                <a:cs typeface="Trebuchet MS"/>
              </a:rPr>
              <a:t>Controles</a:t>
            </a:r>
            <a:r>
              <a:rPr sz="1956" spc="-18" dirty="0">
                <a:solidFill>
                  <a:schemeClr val="bg1"/>
                </a:solidFill>
                <a:latin typeface="Trebuchet MS"/>
                <a:cs typeface="Trebuchet MS"/>
              </a:rPr>
              <a:t> </a:t>
            </a:r>
            <a:r>
              <a:rPr sz="1956" spc="-9" dirty="0">
                <a:solidFill>
                  <a:schemeClr val="bg1"/>
                </a:solidFill>
                <a:latin typeface="Trebuchet MS"/>
                <a:cs typeface="Trebuchet MS"/>
              </a:rPr>
              <a:t>Internos</a:t>
            </a:r>
            <a:endParaRPr sz="1956" dirty="0">
              <a:solidFill>
                <a:schemeClr val="bg1"/>
              </a:solidFill>
              <a:latin typeface="Trebuchet MS"/>
              <a:cs typeface="Trebuchet MS"/>
            </a:endParaRPr>
          </a:p>
        </p:txBody>
      </p:sp>
      <p:sp>
        <p:nvSpPr>
          <p:cNvPr id="5" name="object 5"/>
          <p:cNvSpPr txBox="1">
            <a:spLocks noGrp="1"/>
          </p:cNvSpPr>
          <p:nvPr>
            <p:ph type="title"/>
          </p:nvPr>
        </p:nvSpPr>
        <p:spPr>
          <a:xfrm>
            <a:off x="4802378" y="526163"/>
            <a:ext cx="3218465" cy="351030"/>
          </a:xfrm>
          <a:prstGeom prst="rect">
            <a:avLst/>
          </a:prstGeom>
        </p:spPr>
        <p:txBody>
          <a:bodyPr vert="horz" wrap="square" lIns="0" tIns="22578" rIns="0" bIns="0" rtlCol="0">
            <a:spAutoFit/>
          </a:bodyPr>
          <a:lstStyle/>
          <a:p>
            <a:pPr marL="22578">
              <a:spcBef>
                <a:spcPts val="178"/>
              </a:spcBef>
            </a:pPr>
            <a:r>
              <a:rPr sz="2133" spc="-9" dirty="0">
                <a:solidFill>
                  <a:schemeClr val="accent2"/>
                </a:solidFill>
                <a:latin typeface="Arial"/>
                <a:cs typeface="Arial"/>
              </a:rPr>
              <a:t>5.</a:t>
            </a:r>
            <a:r>
              <a:rPr sz="2133" spc="-71" dirty="0">
                <a:solidFill>
                  <a:schemeClr val="accent2"/>
                </a:solidFill>
                <a:latin typeface="Arial"/>
                <a:cs typeface="Arial"/>
              </a:rPr>
              <a:t> </a:t>
            </a:r>
            <a:r>
              <a:rPr sz="2133" spc="-9" dirty="0">
                <a:solidFill>
                  <a:schemeClr val="accent2"/>
                </a:solidFill>
                <a:latin typeface="Arial"/>
                <a:cs typeface="Arial"/>
              </a:rPr>
              <a:t>Monitoramento</a:t>
            </a:r>
            <a:endParaRPr sz="2133" dirty="0">
              <a:solidFill>
                <a:schemeClr val="accent2"/>
              </a:solidFill>
              <a:latin typeface="Arial"/>
              <a:cs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0" y="0"/>
            <a:ext cx="10241456" cy="5778500"/>
          </a:xfrm>
          <a:prstGeom prst="rect">
            <a:avLst/>
          </a:prstGeom>
          <a:blipFill>
            <a:blip r:embed="rId2" cstate="print"/>
            <a:stretch>
              <a:fillRect/>
            </a:stretch>
          </a:blipFill>
        </p:spPr>
        <p:txBody>
          <a:bodyPr wrap="square" lIns="0" tIns="0" rIns="0" bIns="0" rtlCol="0"/>
          <a:lstStyle/>
          <a:p>
            <a:endParaRPr sz="3200"/>
          </a:p>
        </p:txBody>
      </p:sp>
      <p:sp>
        <p:nvSpPr>
          <p:cNvPr id="5" name="object 5"/>
          <p:cNvSpPr/>
          <p:nvPr/>
        </p:nvSpPr>
        <p:spPr>
          <a:xfrm>
            <a:off x="4789785" y="2730500"/>
            <a:ext cx="5249424" cy="2816626"/>
          </a:xfrm>
          <a:custGeom>
            <a:avLst/>
            <a:gdLst/>
            <a:ahLst/>
            <a:cxnLst/>
            <a:rect l="l" t="t" r="r" b="b"/>
            <a:pathLst>
              <a:path w="2952750" h="1584325">
                <a:moveTo>
                  <a:pt x="2688335" y="0"/>
                </a:moveTo>
                <a:lnTo>
                  <a:pt x="0" y="0"/>
                </a:lnTo>
                <a:lnTo>
                  <a:pt x="0" y="1584223"/>
                </a:lnTo>
                <a:lnTo>
                  <a:pt x="2952369" y="1584223"/>
                </a:lnTo>
                <a:lnTo>
                  <a:pt x="2952369" y="264032"/>
                </a:lnTo>
                <a:lnTo>
                  <a:pt x="2688335" y="0"/>
                </a:lnTo>
                <a:close/>
              </a:path>
            </a:pathLst>
          </a:custGeom>
          <a:solidFill>
            <a:srgbClr val="FFFFFF"/>
          </a:solidFill>
        </p:spPr>
        <p:txBody>
          <a:bodyPr wrap="square" lIns="0" tIns="0" rIns="0" bIns="0" rtlCol="0"/>
          <a:lstStyle/>
          <a:p>
            <a:endParaRPr sz="3200"/>
          </a:p>
        </p:txBody>
      </p:sp>
      <p:sp>
        <p:nvSpPr>
          <p:cNvPr id="6" name="object 6"/>
          <p:cNvSpPr/>
          <p:nvPr/>
        </p:nvSpPr>
        <p:spPr>
          <a:xfrm>
            <a:off x="4597755" y="2730546"/>
            <a:ext cx="0" cy="2816626"/>
          </a:xfrm>
          <a:custGeom>
            <a:avLst/>
            <a:gdLst/>
            <a:ahLst/>
            <a:cxnLst/>
            <a:rect l="l" t="t" r="r" b="b"/>
            <a:pathLst>
              <a:path h="1584325">
                <a:moveTo>
                  <a:pt x="0" y="0"/>
                </a:moveTo>
                <a:lnTo>
                  <a:pt x="0" y="1584197"/>
                </a:lnTo>
              </a:path>
            </a:pathLst>
          </a:custGeom>
          <a:ln w="72007">
            <a:solidFill>
              <a:schemeClr val="accent2"/>
            </a:solidFill>
          </a:ln>
        </p:spPr>
        <p:txBody>
          <a:bodyPr wrap="square" lIns="0" tIns="0" rIns="0" bIns="0" rtlCol="0"/>
          <a:lstStyle/>
          <a:p>
            <a:endParaRPr sz="3200"/>
          </a:p>
        </p:txBody>
      </p:sp>
      <p:sp>
        <p:nvSpPr>
          <p:cNvPr id="7" name="object 7"/>
          <p:cNvSpPr txBox="1">
            <a:spLocks noGrp="1"/>
          </p:cNvSpPr>
          <p:nvPr>
            <p:ph type="title"/>
          </p:nvPr>
        </p:nvSpPr>
        <p:spPr>
          <a:xfrm>
            <a:off x="5299228" y="3689109"/>
            <a:ext cx="4230537" cy="899407"/>
          </a:xfrm>
          <a:prstGeom prst="rect">
            <a:avLst/>
          </a:prstGeom>
        </p:spPr>
        <p:txBody>
          <a:bodyPr vert="horz" wrap="square" lIns="0" tIns="23707" rIns="0" bIns="0" rtlCol="0">
            <a:spAutoFit/>
          </a:bodyPr>
          <a:lstStyle/>
          <a:p>
            <a:pPr marL="721369">
              <a:spcBef>
                <a:spcPts val="187"/>
              </a:spcBef>
            </a:pPr>
            <a:r>
              <a:rPr spc="-53" dirty="0">
                <a:solidFill>
                  <a:schemeClr val="accent2"/>
                </a:solidFill>
              </a:rPr>
              <a:t>Parte</a:t>
            </a:r>
            <a:r>
              <a:rPr spc="-178" dirty="0">
                <a:solidFill>
                  <a:schemeClr val="accent2"/>
                </a:solidFill>
              </a:rPr>
              <a:t> </a:t>
            </a:r>
            <a:r>
              <a:rPr dirty="0">
                <a:solidFill>
                  <a:schemeClr val="accent2"/>
                </a:solidFill>
              </a:rPr>
              <a:t>4</a:t>
            </a:r>
          </a:p>
        </p:txBody>
      </p:sp>
      <p:sp>
        <p:nvSpPr>
          <p:cNvPr id="2" name="object 2"/>
          <p:cNvSpPr txBox="1"/>
          <p:nvPr/>
        </p:nvSpPr>
        <p:spPr>
          <a:xfrm>
            <a:off x="4978342" y="3006879"/>
            <a:ext cx="4882528" cy="405852"/>
          </a:xfrm>
          <a:prstGeom prst="rect">
            <a:avLst/>
          </a:prstGeom>
        </p:spPr>
        <p:txBody>
          <a:bodyPr vert="horz" wrap="square" lIns="0" tIns="22578" rIns="0" bIns="0" rtlCol="0">
            <a:spAutoFit/>
          </a:bodyPr>
          <a:lstStyle/>
          <a:p>
            <a:pPr marL="22578">
              <a:spcBef>
                <a:spcPts val="178"/>
              </a:spcBef>
            </a:pPr>
            <a:r>
              <a:rPr sz="2489" b="1" spc="-9" dirty="0">
                <a:solidFill>
                  <a:schemeClr val="accent2"/>
                </a:solidFill>
                <a:latin typeface="Arial"/>
                <a:cs typeface="Arial"/>
              </a:rPr>
              <a:t>Conceitos de </a:t>
            </a:r>
            <a:r>
              <a:rPr sz="2489" b="1" dirty="0">
                <a:solidFill>
                  <a:schemeClr val="accent2"/>
                </a:solidFill>
                <a:latin typeface="Arial"/>
                <a:cs typeface="Arial"/>
              </a:rPr>
              <a:t>Risco</a:t>
            </a:r>
            <a:r>
              <a:rPr sz="2489" b="1" spc="-160" dirty="0">
                <a:solidFill>
                  <a:schemeClr val="accent2"/>
                </a:solidFill>
                <a:latin typeface="Arial"/>
                <a:cs typeface="Arial"/>
              </a:rPr>
              <a:t> </a:t>
            </a:r>
            <a:r>
              <a:rPr sz="2489" b="1" spc="-9" dirty="0">
                <a:solidFill>
                  <a:schemeClr val="accent2"/>
                </a:solidFill>
                <a:latin typeface="Arial"/>
                <a:cs typeface="Arial"/>
              </a:rPr>
              <a:t>Operacional</a:t>
            </a:r>
            <a:endParaRPr sz="2489" dirty="0">
              <a:solidFill>
                <a:schemeClr val="accent2"/>
              </a:solidFill>
              <a:latin typeface="Arial"/>
              <a:cs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3774" y="389931"/>
            <a:ext cx="9791957" cy="351030"/>
          </a:xfrm>
          <a:prstGeom prst="rect">
            <a:avLst/>
          </a:prstGeom>
        </p:spPr>
        <p:txBody>
          <a:bodyPr vert="horz" wrap="square" lIns="0" tIns="22578" rIns="0" bIns="0" rtlCol="0">
            <a:spAutoFit/>
          </a:bodyPr>
          <a:lstStyle/>
          <a:p>
            <a:pPr marL="22578" algn="ctr">
              <a:spcBef>
                <a:spcPts val="178"/>
              </a:spcBef>
            </a:pPr>
            <a:r>
              <a:rPr sz="2133" dirty="0">
                <a:solidFill>
                  <a:schemeClr val="accent2"/>
                </a:solidFill>
                <a:latin typeface="Arial"/>
                <a:cs typeface="Arial"/>
              </a:rPr>
              <a:t>O papel </a:t>
            </a:r>
            <a:r>
              <a:rPr sz="2133" spc="-9" dirty="0">
                <a:solidFill>
                  <a:schemeClr val="accent2"/>
                </a:solidFill>
                <a:latin typeface="Arial"/>
                <a:cs typeface="Arial"/>
              </a:rPr>
              <a:t>de </a:t>
            </a:r>
            <a:r>
              <a:rPr sz="2133" dirty="0">
                <a:solidFill>
                  <a:schemeClr val="accent2"/>
                </a:solidFill>
                <a:latin typeface="Arial"/>
                <a:cs typeface="Arial"/>
              </a:rPr>
              <a:t>compliance </a:t>
            </a:r>
            <a:r>
              <a:rPr sz="2133" spc="-9" dirty="0">
                <a:solidFill>
                  <a:schemeClr val="accent2"/>
                </a:solidFill>
                <a:latin typeface="Arial"/>
                <a:cs typeface="Arial"/>
              </a:rPr>
              <a:t>na </a:t>
            </a:r>
            <a:r>
              <a:rPr sz="2133" dirty="0">
                <a:solidFill>
                  <a:schemeClr val="accent2"/>
                </a:solidFill>
                <a:latin typeface="Arial"/>
                <a:cs typeface="Arial"/>
              </a:rPr>
              <a:t>gestão </a:t>
            </a:r>
            <a:r>
              <a:rPr sz="2133" spc="-9" dirty="0">
                <a:solidFill>
                  <a:schemeClr val="accent2"/>
                </a:solidFill>
                <a:latin typeface="Arial"/>
                <a:cs typeface="Arial"/>
              </a:rPr>
              <a:t>de </a:t>
            </a:r>
            <a:r>
              <a:rPr sz="2133" dirty="0">
                <a:solidFill>
                  <a:schemeClr val="accent2"/>
                </a:solidFill>
                <a:latin typeface="Arial"/>
                <a:cs typeface="Arial"/>
              </a:rPr>
              <a:t>instituições</a:t>
            </a:r>
            <a:r>
              <a:rPr sz="2133" spc="-27" dirty="0">
                <a:solidFill>
                  <a:schemeClr val="accent2"/>
                </a:solidFill>
                <a:latin typeface="Arial"/>
                <a:cs typeface="Arial"/>
              </a:rPr>
              <a:t> </a:t>
            </a:r>
            <a:r>
              <a:rPr sz="2133" dirty="0">
                <a:solidFill>
                  <a:schemeClr val="accent2"/>
                </a:solidFill>
                <a:latin typeface="Arial"/>
                <a:cs typeface="Arial"/>
              </a:rPr>
              <a:t>financeiras</a:t>
            </a:r>
          </a:p>
        </p:txBody>
      </p:sp>
      <p:sp>
        <p:nvSpPr>
          <p:cNvPr id="3" name="object 3"/>
          <p:cNvSpPr txBox="1"/>
          <p:nvPr/>
        </p:nvSpPr>
        <p:spPr>
          <a:xfrm>
            <a:off x="1146833" y="1146886"/>
            <a:ext cx="8653082" cy="4409178"/>
          </a:xfrm>
          <a:prstGeom prst="rect">
            <a:avLst/>
          </a:prstGeom>
        </p:spPr>
        <p:txBody>
          <a:bodyPr vert="horz" wrap="square" lIns="0" tIns="23707" rIns="0" bIns="0" rtlCol="0">
            <a:spAutoFit/>
          </a:bodyPr>
          <a:lstStyle/>
          <a:p>
            <a:pPr marL="22578">
              <a:spcBef>
                <a:spcPts val="187"/>
              </a:spcBef>
            </a:pPr>
            <a:r>
              <a:rPr sz="2489" b="1" dirty="0">
                <a:latin typeface="Trebuchet MS"/>
                <a:cs typeface="Trebuchet MS"/>
              </a:rPr>
              <a:t>O que é </a:t>
            </a:r>
            <a:r>
              <a:rPr sz="2489" b="1" spc="-9" dirty="0">
                <a:latin typeface="Trebuchet MS"/>
                <a:cs typeface="Trebuchet MS"/>
              </a:rPr>
              <a:t>estar </a:t>
            </a:r>
            <a:r>
              <a:rPr sz="2489" b="1" dirty="0">
                <a:latin typeface="Trebuchet MS"/>
                <a:cs typeface="Trebuchet MS"/>
              </a:rPr>
              <a:t>em</a:t>
            </a:r>
            <a:r>
              <a:rPr sz="2489" b="1" spc="-80" dirty="0">
                <a:latin typeface="Trebuchet MS"/>
                <a:cs typeface="Trebuchet MS"/>
              </a:rPr>
              <a:t> </a:t>
            </a:r>
            <a:r>
              <a:rPr sz="2489" b="1" dirty="0">
                <a:latin typeface="Trebuchet MS"/>
                <a:cs typeface="Trebuchet MS"/>
              </a:rPr>
              <a:t>Compliance?</a:t>
            </a:r>
            <a:endParaRPr sz="2489" dirty="0">
              <a:latin typeface="Trebuchet MS"/>
              <a:cs typeface="Trebuchet MS"/>
            </a:endParaRPr>
          </a:p>
          <a:p>
            <a:pPr marL="22578" marR="9031">
              <a:spcBef>
                <a:spcPts val="2160"/>
              </a:spcBef>
            </a:pPr>
            <a:r>
              <a:rPr sz="1778" spc="-9" dirty="0">
                <a:latin typeface="Trebuchet MS"/>
                <a:cs typeface="Trebuchet MS"/>
              </a:rPr>
              <a:t>Estar </a:t>
            </a:r>
            <a:r>
              <a:rPr sz="1778" spc="-18" dirty="0">
                <a:latin typeface="Trebuchet MS"/>
                <a:cs typeface="Trebuchet MS"/>
              </a:rPr>
              <a:t>em compliance </a:t>
            </a:r>
            <a:r>
              <a:rPr sz="1778" spc="-9" dirty="0">
                <a:latin typeface="Trebuchet MS"/>
                <a:cs typeface="Trebuchet MS"/>
              </a:rPr>
              <a:t>é estar </a:t>
            </a:r>
            <a:r>
              <a:rPr sz="1778" spc="-18" dirty="0">
                <a:latin typeface="Trebuchet MS"/>
                <a:cs typeface="Trebuchet MS"/>
              </a:rPr>
              <a:t>em conformidade </a:t>
            </a:r>
            <a:r>
              <a:rPr sz="1778" spc="-9" dirty="0">
                <a:latin typeface="Trebuchet MS"/>
                <a:cs typeface="Trebuchet MS"/>
              </a:rPr>
              <a:t>com </a:t>
            </a:r>
            <a:r>
              <a:rPr sz="1778" spc="-18" dirty="0">
                <a:latin typeface="Trebuchet MS"/>
                <a:cs typeface="Trebuchet MS"/>
              </a:rPr>
              <a:t>leis </a:t>
            </a:r>
            <a:r>
              <a:rPr sz="1778" spc="-9" dirty="0">
                <a:latin typeface="Trebuchet MS"/>
                <a:cs typeface="Trebuchet MS"/>
              </a:rPr>
              <a:t>e </a:t>
            </a:r>
            <a:r>
              <a:rPr sz="1778" spc="-18" dirty="0">
                <a:latin typeface="Trebuchet MS"/>
                <a:cs typeface="Trebuchet MS"/>
              </a:rPr>
              <a:t>regulamentos internos </a:t>
            </a:r>
            <a:r>
              <a:rPr sz="1778" spc="-9" dirty="0">
                <a:latin typeface="Trebuchet MS"/>
                <a:cs typeface="Trebuchet MS"/>
              </a:rPr>
              <a:t>e  </a:t>
            </a:r>
            <a:r>
              <a:rPr sz="1778" spc="-18" dirty="0">
                <a:latin typeface="Trebuchet MS"/>
                <a:cs typeface="Trebuchet MS"/>
              </a:rPr>
              <a:t>externos, </a:t>
            </a:r>
            <a:r>
              <a:rPr sz="1778" spc="-9" dirty="0">
                <a:latin typeface="Trebuchet MS"/>
                <a:cs typeface="Trebuchet MS"/>
              </a:rPr>
              <a:t>e é acima de </a:t>
            </a:r>
            <a:r>
              <a:rPr sz="1778" spc="-18" dirty="0">
                <a:latin typeface="Trebuchet MS"/>
                <a:cs typeface="Trebuchet MS"/>
              </a:rPr>
              <a:t>tudo, </a:t>
            </a:r>
            <a:r>
              <a:rPr sz="1778" spc="-9" dirty="0">
                <a:latin typeface="Trebuchet MS"/>
                <a:cs typeface="Trebuchet MS"/>
              </a:rPr>
              <a:t>é </a:t>
            </a:r>
            <a:r>
              <a:rPr sz="1778" spc="-18" dirty="0">
                <a:latin typeface="Trebuchet MS"/>
                <a:cs typeface="Trebuchet MS"/>
              </a:rPr>
              <a:t>uma </a:t>
            </a:r>
            <a:r>
              <a:rPr sz="1778" spc="-9" dirty="0">
                <a:latin typeface="Trebuchet MS"/>
                <a:cs typeface="Trebuchet MS"/>
              </a:rPr>
              <a:t>obrigação individual de cada </a:t>
            </a:r>
            <a:r>
              <a:rPr sz="1778" spc="-18" dirty="0">
                <a:latin typeface="Trebuchet MS"/>
                <a:cs typeface="Trebuchet MS"/>
              </a:rPr>
              <a:t>colaborador dentro  </a:t>
            </a:r>
            <a:r>
              <a:rPr sz="1778" spc="-9" dirty="0">
                <a:latin typeface="Trebuchet MS"/>
                <a:cs typeface="Trebuchet MS"/>
              </a:rPr>
              <a:t>da instituição. E Alguns </a:t>
            </a:r>
            <a:r>
              <a:rPr sz="1778" spc="-18" dirty="0">
                <a:latin typeface="Trebuchet MS"/>
                <a:cs typeface="Trebuchet MS"/>
              </a:rPr>
              <a:t>procedimentos devem </a:t>
            </a:r>
            <a:r>
              <a:rPr sz="1778" spc="-9" dirty="0">
                <a:latin typeface="Trebuchet MS"/>
                <a:cs typeface="Trebuchet MS"/>
              </a:rPr>
              <a:t>ser adotados, </a:t>
            </a:r>
            <a:r>
              <a:rPr sz="1778" spc="-18" dirty="0">
                <a:latin typeface="Trebuchet MS"/>
                <a:cs typeface="Trebuchet MS"/>
              </a:rPr>
              <a:t>implantados </a:t>
            </a:r>
            <a:r>
              <a:rPr sz="1778" spc="-9" dirty="0">
                <a:latin typeface="Trebuchet MS"/>
                <a:cs typeface="Trebuchet MS"/>
              </a:rPr>
              <a:t>e  verificados, tais</a:t>
            </a:r>
            <a:r>
              <a:rPr sz="1778" spc="9" dirty="0">
                <a:latin typeface="Trebuchet MS"/>
                <a:cs typeface="Trebuchet MS"/>
              </a:rPr>
              <a:t> </a:t>
            </a:r>
            <a:r>
              <a:rPr sz="1778" spc="-9" dirty="0">
                <a:latin typeface="Trebuchet MS"/>
                <a:cs typeface="Trebuchet MS"/>
              </a:rPr>
              <a:t>como:</a:t>
            </a:r>
            <a:endParaRPr sz="1778" dirty="0">
              <a:latin typeface="Trebuchet MS"/>
              <a:cs typeface="Trebuchet MS"/>
            </a:endParaRPr>
          </a:p>
          <a:p>
            <a:pPr>
              <a:lnSpc>
                <a:spcPct val="100000"/>
              </a:lnSpc>
            </a:pPr>
            <a:endParaRPr sz="1867" dirty="0">
              <a:latin typeface="Times New Roman"/>
              <a:cs typeface="Times New Roman"/>
            </a:endParaRPr>
          </a:p>
          <a:p>
            <a:pPr marL="214492" indent="-193042">
              <a:buClr>
                <a:schemeClr val="accent2"/>
              </a:buClr>
              <a:buFont typeface="Wingdings"/>
              <a:buChar char=""/>
              <a:tabLst>
                <a:tab pos="215620" algn="l"/>
              </a:tabLst>
            </a:pPr>
            <a:r>
              <a:rPr sz="1600" spc="-9" dirty="0">
                <a:latin typeface="Trebuchet MS"/>
                <a:cs typeface="Trebuchet MS"/>
              </a:rPr>
              <a:t>Existem processos </a:t>
            </a:r>
            <a:r>
              <a:rPr sz="1600" dirty="0">
                <a:latin typeface="Trebuchet MS"/>
                <a:cs typeface="Trebuchet MS"/>
              </a:rPr>
              <a:t>de</a:t>
            </a:r>
            <a:r>
              <a:rPr sz="1600" spc="44" dirty="0">
                <a:latin typeface="Trebuchet MS"/>
                <a:cs typeface="Trebuchet MS"/>
              </a:rPr>
              <a:t> </a:t>
            </a:r>
            <a:r>
              <a:rPr sz="1600" spc="-9" dirty="0">
                <a:latin typeface="Trebuchet MS"/>
                <a:cs typeface="Trebuchet MS"/>
              </a:rPr>
              <a:t>verificação?</a:t>
            </a:r>
            <a:endParaRPr sz="1600" dirty="0">
              <a:latin typeface="Trebuchet MS"/>
              <a:cs typeface="Trebuchet MS"/>
            </a:endParaRPr>
          </a:p>
          <a:p>
            <a:pPr marL="214492" indent="-193042">
              <a:spcBef>
                <a:spcPts val="9"/>
              </a:spcBef>
              <a:buClr>
                <a:schemeClr val="accent2"/>
              </a:buClr>
              <a:buFont typeface="Wingdings"/>
              <a:buChar char=""/>
              <a:tabLst>
                <a:tab pos="215620" algn="l"/>
              </a:tabLst>
            </a:pPr>
            <a:r>
              <a:rPr sz="1600" spc="-9" dirty="0">
                <a:latin typeface="Trebuchet MS"/>
                <a:cs typeface="Trebuchet MS"/>
              </a:rPr>
              <a:t>Cumprir leis locais </a:t>
            </a:r>
            <a:r>
              <a:rPr sz="1600" dirty="0">
                <a:latin typeface="Trebuchet MS"/>
                <a:cs typeface="Trebuchet MS"/>
              </a:rPr>
              <a:t>e do </a:t>
            </a:r>
            <a:r>
              <a:rPr sz="1600" spc="-9" dirty="0">
                <a:latin typeface="Trebuchet MS"/>
                <a:cs typeface="Trebuchet MS"/>
              </a:rPr>
              <a:t>país </a:t>
            </a:r>
            <a:r>
              <a:rPr sz="1600" dirty="0">
                <a:latin typeface="Trebuchet MS"/>
                <a:cs typeface="Trebuchet MS"/>
              </a:rPr>
              <a:t>de</a:t>
            </a:r>
            <a:r>
              <a:rPr sz="1600" spc="107" dirty="0">
                <a:latin typeface="Trebuchet MS"/>
                <a:cs typeface="Trebuchet MS"/>
              </a:rPr>
              <a:t> </a:t>
            </a:r>
            <a:r>
              <a:rPr sz="1600" spc="-9" dirty="0">
                <a:latin typeface="Trebuchet MS"/>
                <a:cs typeface="Trebuchet MS"/>
              </a:rPr>
              <a:t>origem;</a:t>
            </a:r>
            <a:endParaRPr sz="1600" dirty="0">
              <a:latin typeface="Trebuchet MS"/>
              <a:cs typeface="Trebuchet MS"/>
            </a:endParaRPr>
          </a:p>
          <a:p>
            <a:pPr marL="214492" indent="-193042">
              <a:buClr>
                <a:schemeClr val="accent2"/>
              </a:buClr>
              <a:buFont typeface="Wingdings"/>
              <a:buChar char=""/>
              <a:tabLst>
                <a:tab pos="215620" algn="l"/>
              </a:tabLst>
            </a:pPr>
            <a:r>
              <a:rPr sz="1600" spc="-9" dirty="0">
                <a:latin typeface="Trebuchet MS"/>
                <a:cs typeface="Trebuchet MS"/>
              </a:rPr>
              <a:t>Gerenciar </a:t>
            </a:r>
            <a:r>
              <a:rPr sz="1600" dirty="0">
                <a:latin typeface="Trebuchet MS"/>
                <a:cs typeface="Trebuchet MS"/>
              </a:rPr>
              <a:t>o </a:t>
            </a:r>
            <a:r>
              <a:rPr sz="1600" spc="-9" dirty="0">
                <a:latin typeface="Trebuchet MS"/>
                <a:cs typeface="Trebuchet MS"/>
              </a:rPr>
              <a:t>risco </a:t>
            </a:r>
            <a:r>
              <a:rPr sz="1600" dirty="0">
                <a:latin typeface="Trebuchet MS"/>
                <a:cs typeface="Trebuchet MS"/>
              </a:rPr>
              <a:t>de</a:t>
            </a:r>
            <a:r>
              <a:rPr sz="1600" spc="62" dirty="0">
                <a:latin typeface="Trebuchet MS"/>
                <a:cs typeface="Trebuchet MS"/>
              </a:rPr>
              <a:t> </a:t>
            </a:r>
            <a:r>
              <a:rPr sz="1600" spc="-9" dirty="0">
                <a:latin typeface="Trebuchet MS"/>
                <a:cs typeface="Trebuchet MS"/>
              </a:rPr>
              <a:t>Compliance;</a:t>
            </a:r>
            <a:endParaRPr sz="1600" dirty="0">
              <a:latin typeface="Trebuchet MS"/>
              <a:cs typeface="Trebuchet MS"/>
            </a:endParaRPr>
          </a:p>
          <a:p>
            <a:pPr marL="214492" indent="-193042">
              <a:buClr>
                <a:schemeClr val="accent2"/>
              </a:buClr>
              <a:buFont typeface="Wingdings"/>
              <a:buChar char=""/>
              <a:tabLst>
                <a:tab pos="215620" algn="l"/>
              </a:tabLst>
            </a:pPr>
            <a:r>
              <a:rPr sz="1600" spc="-9" dirty="0">
                <a:latin typeface="Trebuchet MS"/>
                <a:cs typeface="Trebuchet MS"/>
              </a:rPr>
              <a:t>Implantar procedimentos </a:t>
            </a:r>
            <a:r>
              <a:rPr sz="1600" dirty="0">
                <a:latin typeface="Trebuchet MS"/>
                <a:cs typeface="Trebuchet MS"/>
              </a:rPr>
              <a:t>e</a:t>
            </a:r>
            <a:r>
              <a:rPr sz="1600" spc="44" dirty="0">
                <a:latin typeface="Trebuchet MS"/>
                <a:cs typeface="Trebuchet MS"/>
              </a:rPr>
              <a:t> </a:t>
            </a:r>
            <a:r>
              <a:rPr sz="1600" spc="-9" dirty="0">
                <a:latin typeface="Trebuchet MS"/>
                <a:cs typeface="Trebuchet MS"/>
              </a:rPr>
              <a:t>controles;</a:t>
            </a:r>
            <a:endParaRPr sz="1600" dirty="0">
              <a:latin typeface="Trebuchet MS"/>
              <a:cs typeface="Trebuchet MS"/>
            </a:endParaRPr>
          </a:p>
          <a:p>
            <a:pPr marL="214492" indent="-193042">
              <a:buClr>
                <a:schemeClr val="accent2"/>
              </a:buClr>
              <a:buFont typeface="Wingdings"/>
              <a:buChar char=""/>
              <a:tabLst>
                <a:tab pos="215620" algn="l"/>
              </a:tabLst>
            </a:pPr>
            <a:r>
              <a:rPr sz="1600" spc="-9" dirty="0">
                <a:latin typeface="Trebuchet MS"/>
                <a:cs typeface="Trebuchet MS"/>
              </a:rPr>
              <a:t>Testes periódicos verificando os itens</a:t>
            </a:r>
            <a:r>
              <a:rPr sz="1600" spc="133" dirty="0">
                <a:latin typeface="Trebuchet MS"/>
                <a:cs typeface="Trebuchet MS"/>
              </a:rPr>
              <a:t> </a:t>
            </a:r>
            <a:r>
              <a:rPr sz="1600" spc="-9" dirty="0">
                <a:latin typeface="Trebuchet MS"/>
                <a:cs typeface="Trebuchet MS"/>
              </a:rPr>
              <a:t>acima.</a:t>
            </a:r>
            <a:endParaRPr sz="1600" dirty="0">
              <a:latin typeface="Trebuchet MS"/>
              <a:cs typeface="Trebuchet MS"/>
            </a:endParaRPr>
          </a:p>
          <a:p>
            <a:pPr>
              <a:spcBef>
                <a:spcPts val="80"/>
              </a:spcBef>
            </a:pPr>
            <a:endParaRPr sz="1778" dirty="0">
              <a:latin typeface="Times New Roman"/>
              <a:cs typeface="Times New Roman"/>
            </a:endParaRPr>
          </a:p>
          <a:p>
            <a:pPr marL="22578" marR="66605"/>
            <a:r>
              <a:rPr sz="1778" spc="-9" dirty="0">
                <a:latin typeface="Trebuchet MS"/>
                <a:cs typeface="Trebuchet MS"/>
              </a:rPr>
              <a:t>O </a:t>
            </a:r>
            <a:r>
              <a:rPr sz="1778" spc="-18" dirty="0">
                <a:latin typeface="Trebuchet MS"/>
                <a:cs typeface="Trebuchet MS"/>
              </a:rPr>
              <a:t>Compliance </a:t>
            </a:r>
            <a:r>
              <a:rPr sz="1778" spc="-9" dirty="0">
                <a:latin typeface="Trebuchet MS"/>
                <a:cs typeface="Trebuchet MS"/>
              </a:rPr>
              <a:t>é </a:t>
            </a:r>
            <a:r>
              <a:rPr sz="1778" spc="-18" dirty="0">
                <a:latin typeface="Trebuchet MS"/>
                <a:cs typeface="Trebuchet MS"/>
              </a:rPr>
              <a:t>ferramenta </a:t>
            </a:r>
            <a:r>
              <a:rPr sz="1778" spc="-9" dirty="0">
                <a:latin typeface="Trebuchet MS"/>
                <a:cs typeface="Trebuchet MS"/>
              </a:rPr>
              <a:t>de </a:t>
            </a:r>
            <a:r>
              <a:rPr sz="1778" spc="-18" dirty="0">
                <a:latin typeface="Trebuchet MS"/>
                <a:cs typeface="Trebuchet MS"/>
              </a:rPr>
              <a:t>Governança </a:t>
            </a:r>
            <a:r>
              <a:rPr sz="1778" spc="-9" dirty="0">
                <a:latin typeface="Trebuchet MS"/>
                <a:cs typeface="Trebuchet MS"/>
              </a:rPr>
              <a:t>Corporativa, no </a:t>
            </a:r>
            <a:r>
              <a:rPr sz="1778" spc="-18" dirty="0">
                <a:latin typeface="Trebuchet MS"/>
                <a:cs typeface="Trebuchet MS"/>
              </a:rPr>
              <a:t>que </a:t>
            </a:r>
            <a:r>
              <a:rPr sz="1778" spc="-9" dirty="0">
                <a:latin typeface="Trebuchet MS"/>
                <a:cs typeface="Trebuchet MS"/>
              </a:rPr>
              <a:t>se </a:t>
            </a:r>
            <a:r>
              <a:rPr sz="1778" spc="-18" dirty="0">
                <a:latin typeface="Trebuchet MS"/>
                <a:cs typeface="Trebuchet MS"/>
              </a:rPr>
              <a:t>referem </a:t>
            </a:r>
            <a:r>
              <a:rPr sz="1778" spc="-9" dirty="0">
                <a:latin typeface="Trebuchet MS"/>
                <a:cs typeface="Trebuchet MS"/>
              </a:rPr>
              <a:t>aos  sistemas, processos, </a:t>
            </a:r>
            <a:r>
              <a:rPr sz="1778" spc="-18" dirty="0">
                <a:latin typeface="Trebuchet MS"/>
                <a:cs typeface="Trebuchet MS"/>
              </a:rPr>
              <a:t>regras </a:t>
            </a:r>
            <a:r>
              <a:rPr sz="1778" spc="-9" dirty="0">
                <a:latin typeface="Trebuchet MS"/>
                <a:cs typeface="Trebuchet MS"/>
              </a:rPr>
              <a:t>e </a:t>
            </a:r>
            <a:r>
              <a:rPr sz="1778" spc="-18" dirty="0">
                <a:latin typeface="Trebuchet MS"/>
                <a:cs typeface="Trebuchet MS"/>
              </a:rPr>
              <a:t>procedimentos </a:t>
            </a:r>
            <a:r>
              <a:rPr sz="1778" spc="-9" dirty="0">
                <a:latin typeface="Trebuchet MS"/>
                <a:cs typeface="Trebuchet MS"/>
              </a:rPr>
              <a:t>adotados </a:t>
            </a:r>
            <a:r>
              <a:rPr sz="1778" spc="-18" dirty="0">
                <a:latin typeface="Trebuchet MS"/>
                <a:cs typeface="Trebuchet MS"/>
              </a:rPr>
              <a:t>para gerenciar </a:t>
            </a:r>
            <a:r>
              <a:rPr sz="1778" spc="-9" dirty="0">
                <a:latin typeface="Trebuchet MS"/>
                <a:cs typeface="Trebuchet MS"/>
              </a:rPr>
              <a:t>os negócios </a:t>
            </a:r>
            <a:r>
              <a:rPr sz="1778" spc="-18" dirty="0">
                <a:latin typeface="Trebuchet MS"/>
                <a:cs typeface="Trebuchet MS"/>
              </a:rPr>
              <a:t>da  </a:t>
            </a:r>
            <a:r>
              <a:rPr sz="1778" spc="-9" dirty="0">
                <a:latin typeface="Trebuchet MS"/>
                <a:cs typeface="Trebuchet MS"/>
              </a:rPr>
              <a:t>instituição, </a:t>
            </a:r>
            <a:r>
              <a:rPr sz="1778" spc="-18" dirty="0">
                <a:latin typeface="Trebuchet MS"/>
                <a:cs typeface="Trebuchet MS"/>
              </a:rPr>
              <a:t>proporcionando </a:t>
            </a:r>
            <a:r>
              <a:rPr sz="1778" spc="-9" dirty="0">
                <a:latin typeface="Trebuchet MS"/>
                <a:cs typeface="Trebuchet MS"/>
              </a:rPr>
              <a:t>o </a:t>
            </a:r>
            <a:r>
              <a:rPr sz="1778" spc="-18" dirty="0">
                <a:latin typeface="Trebuchet MS"/>
                <a:cs typeface="Trebuchet MS"/>
              </a:rPr>
              <a:t>aprimoramento </a:t>
            </a:r>
            <a:r>
              <a:rPr sz="1778" spc="-9" dirty="0">
                <a:latin typeface="Trebuchet MS"/>
                <a:cs typeface="Trebuchet MS"/>
              </a:rPr>
              <a:t>da </a:t>
            </a:r>
            <a:r>
              <a:rPr sz="1778" spc="-18" dirty="0">
                <a:latin typeface="Trebuchet MS"/>
                <a:cs typeface="Trebuchet MS"/>
              </a:rPr>
              <a:t>relação </a:t>
            </a:r>
            <a:r>
              <a:rPr sz="1778" spc="-9" dirty="0">
                <a:latin typeface="Trebuchet MS"/>
                <a:cs typeface="Trebuchet MS"/>
              </a:rPr>
              <a:t>com </a:t>
            </a:r>
            <a:r>
              <a:rPr sz="1778" dirty="0">
                <a:latin typeface="Trebuchet MS"/>
                <a:cs typeface="Trebuchet MS"/>
              </a:rPr>
              <a:t>os</a:t>
            </a:r>
            <a:r>
              <a:rPr sz="1778" spc="363" dirty="0">
                <a:latin typeface="Trebuchet MS"/>
                <a:cs typeface="Trebuchet MS"/>
              </a:rPr>
              <a:t> </a:t>
            </a:r>
            <a:r>
              <a:rPr sz="1778" spc="-18" dirty="0">
                <a:latin typeface="Trebuchet MS"/>
                <a:cs typeface="Trebuchet MS"/>
              </a:rPr>
              <a:t>Investidores.</a:t>
            </a:r>
            <a:endParaRPr sz="1778" dirty="0">
              <a:latin typeface="Trebuchet MS"/>
              <a:cs typeface="Trebuchet MS"/>
            </a:endParaRPr>
          </a:p>
        </p:txBody>
      </p:sp>
      <p:sp>
        <p:nvSpPr>
          <p:cNvPr id="4" name="object 4"/>
          <p:cNvSpPr/>
          <p:nvPr/>
        </p:nvSpPr>
        <p:spPr>
          <a:xfrm>
            <a:off x="5473374" y="3004054"/>
            <a:ext cx="1975790" cy="1496067"/>
          </a:xfrm>
          <a:prstGeom prst="rect">
            <a:avLst/>
          </a:prstGeom>
          <a:blipFill>
            <a:blip r:embed="rId2" cstate="print"/>
            <a:stretch>
              <a:fillRect/>
            </a:stretch>
          </a:blipFill>
        </p:spPr>
        <p:txBody>
          <a:bodyPr wrap="square" lIns="0" tIns="0" rIns="0" bIns="0" rtlCol="0"/>
          <a:lstStyle/>
          <a:p>
            <a:endParaRPr sz="3200"/>
          </a:p>
        </p:txBody>
      </p:sp>
      <p:sp>
        <p:nvSpPr>
          <p:cNvPr id="5" name="object 5"/>
          <p:cNvSpPr/>
          <p:nvPr/>
        </p:nvSpPr>
        <p:spPr>
          <a:xfrm>
            <a:off x="153774" y="1134000"/>
            <a:ext cx="592044" cy="4627621"/>
          </a:xfrm>
          <a:prstGeom prst="rect">
            <a:avLst/>
          </a:prstGeom>
          <a:solidFill>
            <a:schemeClr val="accent2"/>
          </a:solidFill>
        </p:spPr>
        <p:txBody>
          <a:bodyPr wrap="square" lIns="0" tIns="0" rIns="0" bIns="0" rtlCol="0"/>
          <a:lstStyle/>
          <a:p>
            <a:endParaRPr sz="3200"/>
          </a:p>
        </p:txBody>
      </p:sp>
      <p:sp>
        <p:nvSpPr>
          <p:cNvPr id="6" name="object 6"/>
          <p:cNvSpPr txBox="1"/>
          <p:nvPr/>
        </p:nvSpPr>
        <p:spPr>
          <a:xfrm>
            <a:off x="267370" y="1621389"/>
            <a:ext cx="300980" cy="3665565"/>
          </a:xfrm>
          <a:prstGeom prst="rect">
            <a:avLst/>
          </a:prstGeom>
        </p:spPr>
        <p:txBody>
          <a:bodyPr vert="vert270" wrap="square" lIns="0" tIns="7902" rIns="0" bIns="0" rtlCol="0">
            <a:spAutoFit/>
          </a:bodyPr>
          <a:lstStyle/>
          <a:p>
            <a:pPr marL="22578">
              <a:spcBef>
                <a:spcPts val="62"/>
              </a:spcBef>
            </a:pPr>
            <a:r>
              <a:rPr sz="1956" spc="-9" dirty="0">
                <a:solidFill>
                  <a:schemeClr val="bg1"/>
                </a:solidFill>
                <a:latin typeface="Trebuchet MS"/>
                <a:cs typeface="Trebuchet MS"/>
              </a:rPr>
              <a:t>Compliance </a:t>
            </a:r>
            <a:r>
              <a:rPr sz="1956" dirty="0">
                <a:solidFill>
                  <a:schemeClr val="bg1"/>
                </a:solidFill>
                <a:latin typeface="Trebuchet MS"/>
                <a:cs typeface="Trebuchet MS"/>
              </a:rPr>
              <a:t>e </a:t>
            </a:r>
            <a:r>
              <a:rPr sz="1956" spc="-9" dirty="0">
                <a:solidFill>
                  <a:schemeClr val="bg1"/>
                </a:solidFill>
                <a:latin typeface="Trebuchet MS"/>
                <a:cs typeface="Trebuchet MS"/>
              </a:rPr>
              <a:t>Controles</a:t>
            </a:r>
            <a:r>
              <a:rPr sz="1956" spc="-18" dirty="0">
                <a:solidFill>
                  <a:schemeClr val="bg1"/>
                </a:solidFill>
                <a:latin typeface="Trebuchet MS"/>
                <a:cs typeface="Trebuchet MS"/>
              </a:rPr>
              <a:t> </a:t>
            </a:r>
            <a:r>
              <a:rPr sz="1956" spc="-9" dirty="0">
                <a:solidFill>
                  <a:schemeClr val="bg1"/>
                </a:solidFill>
                <a:latin typeface="Trebuchet MS"/>
                <a:cs typeface="Trebuchet MS"/>
              </a:rPr>
              <a:t>Internos</a:t>
            </a:r>
            <a:endParaRPr sz="1956" dirty="0">
              <a:solidFill>
                <a:schemeClr val="bg1"/>
              </a:solidFill>
              <a:latin typeface="Trebuchet MS"/>
              <a:cs typeface="Trebuchet M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74478" y="977900"/>
            <a:ext cx="9022235" cy="4647577"/>
          </a:xfrm>
          <a:prstGeom prst="rect">
            <a:avLst/>
          </a:prstGeom>
        </p:spPr>
        <p:txBody>
          <a:bodyPr vert="horz" wrap="square" lIns="0" tIns="23707" rIns="0" bIns="0" rtlCol="0">
            <a:spAutoFit/>
          </a:bodyPr>
          <a:lstStyle/>
          <a:p>
            <a:pPr marL="22578">
              <a:spcBef>
                <a:spcPts val="187"/>
              </a:spcBef>
            </a:pPr>
            <a:r>
              <a:rPr sz="1867" b="1" dirty="0">
                <a:latin typeface="Trebuchet MS"/>
                <a:cs typeface="Trebuchet MS"/>
              </a:rPr>
              <a:t>O que é Risco de</a:t>
            </a:r>
            <a:r>
              <a:rPr sz="1867" b="1" spc="-151" dirty="0">
                <a:latin typeface="Trebuchet MS"/>
                <a:cs typeface="Trebuchet MS"/>
              </a:rPr>
              <a:t> </a:t>
            </a:r>
            <a:r>
              <a:rPr sz="1867" b="1" dirty="0">
                <a:latin typeface="Trebuchet MS"/>
                <a:cs typeface="Trebuchet MS"/>
              </a:rPr>
              <a:t>Compliance?</a:t>
            </a:r>
            <a:endParaRPr sz="1867" dirty="0">
              <a:latin typeface="Trebuchet MS"/>
              <a:cs typeface="Trebuchet MS"/>
            </a:endParaRPr>
          </a:p>
          <a:p>
            <a:pPr marL="22578" marR="9031">
              <a:spcBef>
                <a:spcPts val="9"/>
              </a:spcBef>
            </a:pPr>
            <a:r>
              <a:rPr sz="1867" dirty="0">
                <a:latin typeface="Trebuchet MS"/>
                <a:cs typeface="Trebuchet MS"/>
              </a:rPr>
              <a:t>É o risco de sanções legais ou </a:t>
            </a:r>
            <a:r>
              <a:rPr sz="1867" spc="-9" dirty="0">
                <a:latin typeface="Trebuchet MS"/>
                <a:cs typeface="Trebuchet MS"/>
              </a:rPr>
              <a:t>regulatórias, </a:t>
            </a:r>
            <a:r>
              <a:rPr sz="1867" dirty="0">
                <a:latin typeface="Trebuchet MS"/>
                <a:cs typeface="Trebuchet MS"/>
              </a:rPr>
              <a:t>de </a:t>
            </a:r>
            <a:r>
              <a:rPr sz="1867" spc="-9" dirty="0">
                <a:latin typeface="Trebuchet MS"/>
                <a:cs typeface="Trebuchet MS"/>
              </a:rPr>
              <a:t>perda financeira </a:t>
            </a:r>
            <a:r>
              <a:rPr sz="1867" dirty="0">
                <a:latin typeface="Trebuchet MS"/>
                <a:cs typeface="Trebuchet MS"/>
              </a:rPr>
              <a:t>ou de </a:t>
            </a:r>
            <a:r>
              <a:rPr sz="1867" spc="-9" dirty="0">
                <a:latin typeface="Trebuchet MS"/>
                <a:cs typeface="Trebuchet MS"/>
              </a:rPr>
              <a:t>reputação </a:t>
            </a:r>
            <a:r>
              <a:rPr sz="1867" dirty="0">
                <a:latin typeface="Trebuchet MS"/>
                <a:cs typeface="Trebuchet MS"/>
              </a:rPr>
              <a:t>que  um banco, ou </a:t>
            </a:r>
            <a:r>
              <a:rPr sz="1867" spc="-9" dirty="0">
                <a:latin typeface="Trebuchet MS"/>
                <a:cs typeface="Trebuchet MS"/>
              </a:rPr>
              <a:t>instituição pode </a:t>
            </a:r>
            <a:r>
              <a:rPr sz="1867" dirty="0">
                <a:latin typeface="Trebuchet MS"/>
                <a:cs typeface="Trebuchet MS"/>
              </a:rPr>
              <a:t>sofrer como resultado da </a:t>
            </a:r>
            <a:r>
              <a:rPr sz="1867" spc="-9" dirty="0">
                <a:latin typeface="Trebuchet MS"/>
                <a:cs typeface="Trebuchet MS"/>
              </a:rPr>
              <a:t>falha </a:t>
            </a:r>
            <a:r>
              <a:rPr sz="1867" dirty="0">
                <a:latin typeface="Trebuchet MS"/>
                <a:cs typeface="Trebuchet MS"/>
              </a:rPr>
              <a:t>no </a:t>
            </a:r>
            <a:r>
              <a:rPr sz="1867" spc="-9" dirty="0">
                <a:latin typeface="Trebuchet MS"/>
                <a:cs typeface="Trebuchet MS"/>
              </a:rPr>
              <a:t>cumprimento da  aplicação </a:t>
            </a:r>
            <a:r>
              <a:rPr sz="1867" dirty="0">
                <a:latin typeface="Trebuchet MS"/>
                <a:cs typeface="Trebuchet MS"/>
              </a:rPr>
              <a:t>de leis, </a:t>
            </a:r>
            <a:r>
              <a:rPr sz="1867" spc="-9" dirty="0">
                <a:latin typeface="Trebuchet MS"/>
                <a:cs typeface="Trebuchet MS"/>
              </a:rPr>
              <a:t>regulamentos, </a:t>
            </a:r>
            <a:r>
              <a:rPr sz="1867" dirty="0">
                <a:latin typeface="Trebuchet MS"/>
                <a:cs typeface="Trebuchet MS"/>
              </a:rPr>
              <a:t>código de conduta e </a:t>
            </a:r>
            <a:r>
              <a:rPr sz="1867" spc="-9" dirty="0">
                <a:latin typeface="Trebuchet MS"/>
                <a:cs typeface="Trebuchet MS"/>
              </a:rPr>
              <a:t>das </a:t>
            </a:r>
            <a:r>
              <a:rPr sz="1867" dirty="0">
                <a:latin typeface="Trebuchet MS"/>
                <a:cs typeface="Trebuchet MS"/>
              </a:rPr>
              <a:t>Boas </a:t>
            </a:r>
            <a:r>
              <a:rPr sz="1867" spc="-9" dirty="0">
                <a:latin typeface="Trebuchet MS"/>
                <a:cs typeface="Trebuchet MS"/>
              </a:rPr>
              <a:t>Praticas </a:t>
            </a:r>
            <a:r>
              <a:rPr sz="1867" dirty="0">
                <a:latin typeface="Trebuchet MS"/>
                <a:cs typeface="Trebuchet MS"/>
              </a:rPr>
              <a:t>Bancárias  </a:t>
            </a:r>
            <a:r>
              <a:rPr sz="1867" spc="-9" dirty="0">
                <a:latin typeface="Trebuchet MS"/>
                <a:cs typeface="Trebuchet MS"/>
              </a:rPr>
              <a:t>(Tradução </a:t>
            </a:r>
            <a:r>
              <a:rPr sz="1867" dirty="0">
                <a:latin typeface="Trebuchet MS"/>
                <a:cs typeface="Trebuchet MS"/>
              </a:rPr>
              <a:t>livre do BIS – Bank for </a:t>
            </a:r>
            <a:r>
              <a:rPr sz="1867" spc="-9" dirty="0">
                <a:latin typeface="Trebuchet MS"/>
                <a:cs typeface="Trebuchet MS"/>
              </a:rPr>
              <a:t>International</a:t>
            </a:r>
            <a:r>
              <a:rPr sz="1867" spc="-178" dirty="0">
                <a:latin typeface="Trebuchet MS"/>
                <a:cs typeface="Trebuchet MS"/>
              </a:rPr>
              <a:t> </a:t>
            </a:r>
            <a:r>
              <a:rPr sz="1867" dirty="0">
                <a:latin typeface="Trebuchet MS"/>
                <a:cs typeface="Trebuchet MS"/>
              </a:rPr>
              <a:t>Settlement).</a:t>
            </a:r>
          </a:p>
          <a:p>
            <a:pPr>
              <a:spcBef>
                <a:spcPts val="89"/>
              </a:spcBef>
            </a:pPr>
            <a:endParaRPr sz="1867" dirty="0">
              <a:latin typeface="Times New Roman"/>
              <a:cs typeface="Times New Roman"/>
            </a:endParaRPr>
          </a:p>
          <a:p>
            <a:pPr marL="22578"/>
            <a:r>
              <a:rPr sz="1867" b="1" dirty="0">
                <a:latin typeface="Trebuchet MS"/>
                <a:cs typeface="Trebuchet MS"/>
              </a:rPr>
              <a:t>A </a:t>
            </a:r>
            <a:r>
              <a:rPr sz="1867" b="1" spc="-9" dirty="0">
                <a:latin typeface="Trebuchet MS"/>
                <a:cs typeface="Trebuchet MS"/>
              </a:rPr>
              <a:t>Missão </a:t>
            </a:r>
            <a:r>
              <a:rPr sz="1867" b="1" dirty="0">
                <a:latin typeface="Trebuchet MS"/>
                <a:cs typeface="Trebuchet MS"/>
              </a:rPr>
              <a:t>e a</a:t>
            </a:r>
            <a:r>
              <a:rPr sz="1867" b="1" spc="-89" dirty="0">
                <a:latin typeface="Trebuchet MS"/>
                <a:cs typeface="Trebuchet MS"/>
              </a:rPr>
              <a:t> </a:t>
            </a:r>
            <a:r>
              <a:rPr sz="1867" b="1" dirty="0">
                <a:latin typeface="Trebuchet MS"/>
                <a:cs typeface="Trebuchet MS"/>
              </a:rPr>
              <a:t>Função</a:t>
            </a:r>
            <a:endParaRPr sz="1867" dirty="0">
              <a:latin typeface="Trebuchet MS"/>
              <a:cs typeface="Trebuchet MS"/>
            </a:endParaRPr>
          </a:p>
          <a:p>
            <a:pPr marL="22578" marR="118535"/>
            <a:r>
              <a:rPr sz="1867" spc="-9" dirty="0">
                <a:latin typeface="Trebuchet MS"/>
                <a:cs typeface="Trebuchet MS"/>
              </a:rPr>
              <a:t>Assegurar, </a:t>
            </a:r>
            <a:r>
              <a:rPr sz="1867" dirty="0">
                <a:latin typeface="Trebuchet MS"/>
                <a:cs typeface="Trebuchet MS"/>
              </a:rPr>
              <a:t>em </a:t>
            </a:r>
            <a:r>
              <a:rPr sz="1867" spc="-9" dirty="0">
                <a:latin typeface="Trebuchet MS"/>
                <a:cs typeface="Trebuchet MS"/>
              </a:rPr>
              <a:t>conjunto </a:t>
            </a:r>
            <a:r>
              <a:rPr sz="1867" dirty="0">
                <a:latin typeface="Trebuchet MS"/>
                <a:cs typeface="Trebuchet MS"/>
              </a:rPr>
              <a:t>com as </a:t>
            </a:r>
            <a:r>
              <a:rPr sz="1867" spc="-9" dirty="0">
                <a:latin typeface="Trebuchet MS"/>
                <a:cs typeface="Trebuchet MS"/>
              </a:rPr>
              <a:t>demais áreas, </a:t>
            </a:r>
            <a:r>
              <a:rPr sz="1867" dirty="0">
                <a:latin typeface="Trebuchet MS"/>
                <a:cs typeface="Trebuchet MS"/>
              </a:rPr>
              <a:t>a </a:t>
            </a:r>
            <a:r>
              <a:rPr sz="1867" spc="-9" dirty="0">
                <a:latin typeface="Trebuchet MS"/>
                <a:cs typeface="Trebuchet MS"/>
              </a:rPr>
              <a:t>adequação, fortalecimento </a:t>
            </a:r>
            <a:r>
              <a:rPr sz="1867" dirty="0">
                <a:latin typeface="Trebuchet MS"/>
                <a:cs typeface="Trebuchet MS"/>
              </a:rPr>
              <a:t>e o  </a:t>
            </a:r>
            <a:r>
              <a:rPr sz="1867" spc="-9" dirty="0">
                <a:latin typeface="Trebuchet MS"/>
                <a:cs typeface="Trebuchet MS"/>
              </a:rPr>
              <a:t>funcionamento </a:t>
            </a:r>
            <a:r>
              <a:rPr sz="1867" dirty="0">
                <a:latin typeface="Trebuchet MS"/>
                <a:cs typeface="Trebuchet MS"/>
              </a:rPr>
              <a:t>do </a:t>
            </a:r>
            <a:r>
              <a:rPr sz="1867" spc="-9" dirty="0">
                <a:latin typeface="Trebuchet MS"/>
                <a:cs typeface="Trebuchet MS"/>
              </a:rPr>
              <a:t>Sistema </a:t>
            </a:r>
            <a:r>
              <a:rPr sz="1867" dirty="0">
                <a:latin typeface="Trebuchet MS"/>
                <a:cs typeface="Trebuchet MS"/>
              </a:rPr>
              <a:t>de Controles </a:t>
            </a:r>
            <a:r>
              <a:rPr sz="1867" spc="-9" dirty="0">
                <a:latin typeface="Trebuchet MS"/>
                <a:cs typeface="Trebuchet MS"/>
              </a:rPr>
              <a:t>Internos </a:t>
            </a:r>
            <a:r>
              <a:rPr sz="1867" dirty="0">
                <a:latin typeface="Trebuchet MS"/>
                <a:cs typeface="Trebuchet MS"/>
              </a:rPr>
              <a:t>da </a:t>
            </a:r>
            <a:r>
              <a:rPr sz="1867" spc="-9" dirty="0">
                <a:latin typeface="Trebuchet MS"/>
                <a:cs typeface="Trebuchet MS"/>
              </a:rPr>
              <a:t>Instituição, procurando mitigar  </a:t>
            </a:r>
            <a:r>
              <a:rPr sz="1867" dirty="0">
                <a:latin typeface="Trebuchet MS"/>
                <a:cs typeface="Trebuchet MS"/>
              </a:rPr>
              <a:t>os Riscos de acordo com a complexidade de seus </a:t>
            </a:r>
            <a:r>
              <a:rPr sz="1867" spc="-9" dirty="0">
                <a:latin typeface="Trebuchet MS"/>
                <a:cs typeface="Trebuchet MS"/>
              </a:rPr>
              <a:t>negócios, </a:t>
            </a:r>
            <a:r>
              <a:rPr sz="1867" dirty="0">
                <a:latin typeface="Trebuchet MS"/>
                <a:cs typeface="Trebuchet MS"/>
              </a:rPr>
              <a:t>bem como disseminar a  </a:t>
            </a:r>
            <a:r>
              <a:rPr sz="1867" spc="-9" dirty="0">
                <a:latin typeface="Trebuchet MS"/>
                <a:cs typeface="Trebuchet MS"/>
              </a:rPr>
              <a:t>cultura </a:t>
            </a:r>
            <a:r>
              <a:rPr sz="1867" dirty="0">
                <a:latin typeface="Trebuchet MS"/>
                <a:cs typeface="Trebuchet MS"/>
              </a:rPr>
              <a:t>de controles </a:t>
            </a:r>
            <a:r>
              <a:rPr sz="1867" spc="-9" dirty="0">
                <a:latin typeface="Trebuchet MS"/>
                <a:cs typeface="Trebuchet MS"/>
              </a:rPr>
              <a:t>para assegurar </a:t>
            </a:r>
            <a:r>
              <a:rPr sz="1867" dirty="0">
                <a:latin typeface="Trebuchet MS"/>
                <a:cs typeface="Trebuchet MS"/>
              </a:rPr>
              <a:t>o </a:t>
            </a:r>
            <a:r>
              <a:rPr sz="1867" spc="-9" dirty="0">
                <a:latin typeface="Trebuchet MS"/>
                <a:cs typeface="Trebuchet MS"/>
              </a:rPr>
              <a:t>cumprimento </a:t>
            </a:r>
            <a:r>
              <a:rPr sz="1867" dirty="0">
                <a:latin typeface="Trebuchet MS"/>
                <a:cs typeface="Trebuchet MS"/>
              </a:rPr>
              <a:t>de leis e </a:t>
            </a:r>
            <a:r>
              <a:rPr sz="1867" spc="-9" dirty="0">
                <a:latin typeface="Trebuchet MS"/>
                <a:cs typeface="Trebuchet MS"/>
              </a:rPr>
              <a:t>regulamento  existentes.</a:t>
            </a:r>
            <a:endParaRPr sz="1867" dirty="0">
              <a:latin typeface="Trebuchet MS"/>
              <a:cs typeface="Trebuchet MS"/>
            </a:endParaRPr>
          </a:p>
          <a:p>
            <a:pPr>
              <a:lnSpc>
                <a:spcPct val="100000"/>
              </a:lnSpc>
            </a:pPr>
            <a:endParaRPr sz="1956" dirty="0">
              <a:latin typeface="Times New Roman"/>
              <a:cs typeface="Times New Roman"/>
            </a:endParaRPr>
          </a:p>
          <a:p>
            <a:pPr marL="22578" marR="523811"/>
            <a:r>
              <a:rPr sz="1867" dirty="0">
                <a:latin typeface="Trebuchet MS"/>
                <a:cs typeface="Trebuchet MS"/>
              </a:rPr>
              <a:t>É de </a:t>
            </a:r>
            <a:r>
              <a:rPr sz="1867" spc="-9" dirty="0">
                <a:latin typeface="Trebuchet MS"/>
                <a:cs typeface="Trebuchet MS"/>
              </a:rPr>
              <a:t>entendimento </a:t>
            </a:r>
            <a:r>
              <a:rPr sz="1867" dirty="0">
                <a:latin typeface="Trebuchet MS"/>
                <a:cs typeface="Trebuchet MS"/>
              </a:rPr>
              <a:t>geral que </a:t>
            </a:r>
            <a:r>
              <a:rPr sz="1867" spc="-9" dirty="0">
                <a:latin typeface="Trebuchet MS"/>
                <a:cs typeface="Trebuchet MS"/>
              </a:rPr>
              <a:t>existe </a:t>
            </a:r>
            <a:r>
              <a:rPr sz="1867" dirty="0">
                <a:latin typeface="Trebuchet MS"/>
                <a:cs typeface="Trebuchet MS"/>
              </a:rPr>
              <a:t>a real </a:t>
            </a:r>
            <a:r>
              <a:rPr sz="1867" spc="-9" dirty="0">
                <a:latin typeface="Trebuchet MS"/>
                <a:cs typeface="Trebuchet MS"/>
              </a:rPr>
              <a:t>necessidade </a:t>
            </a:r>
            <a:r>
              <a:rPr sz="1867" dirty="0">
                <a:latin typeface="Trebuchet MS"/>
                <a:cs typeface="Trebuchet MS"/>
              </a:rPr>
              <a:t>de </a:t>
            </a:r>
            <a:r>
              <a:rPr sz="1867" spc="-9" dirty="0">
                <a:latin typeface="Trebuchet MS"/>
                <a:cs typeface="Trebuchet MS"/>
              </a:rPr>
              <a:t>apresentarmos ao  Mercado Financeiro Nacional </a:t>
            </a:r>
            <a:r>
              <a:rPr sz="1867" dirty="0">
                <a:latin typeface="Trebuchet MS"/>
                <a:cs typeface="Trebuchet MS"/>
              </a:rPr>
              <a:t>e a </a:t>
            </a:r>
            <a:r>
              <a:rPr sz="1867" spc="-9" dirty="0">
                <a:latin typeface="Trebuchet MS"/>
                <a:cs typeface="Trebuchet MS"/>
              </a:rPr>
              <a:t>todos </a:t>
            </a:r>
            <a:r>
              <a:rPr sz="1867" dirty="0">
                <a:latin typeface="Trebuchet MS"/>
                <a:cs typeface="Trebuchet MS"/>
              </a:rPr>
              <a:t>os </a:t>
            </a:r>
            <a:r>
              <a:rPr sz="1867" spc="-9" dirty="0">
                <a:latin typeface="Trebuchet MS"/>
                <a:cs typeface="Trebuchet MS"/>
              </a:rPr>
              <a:t>interessados </a:t>
            </a:r>
            <a:r>
              <a:rPr sz="1867" dirty="0">
                <a:latin typeface="Trebuchet MS"/>
                <a:cs typeface="Trebuchet MS"/>
              </a:rPr>
              <a:t>em aprofundarem </a:t>
            </a:r>
            <a:r>
              <a:rPr sz="1867" spc="-9" dirty="0">
                <a:latin typeface="Trebuchet MS"/>
                <a:cs typeface="Trebuchet MS"/>
              </a:rPr>
              <a:t>seus  conhecimentos </a:t>
            </a:r>
            <a:r>
              <a:rPr sz="1867" dirty="0">
                <a:latin typeface="Trebuchet MS"/>
                <a:cs typeface="Trebuchet MS"/>
              </a:rPr>
              <a:t>e conceitos que </a:t>
            </a:r>
            <a:r>
              <a:rPr sz="1867" spc="-9" dirty="0">
                <a:latin typeface="Trebuchet MS"/>
                <a:cs typeface="Trebuchet MS"/>
              </a:rPr>
              <a:t>definam </a:t>
            </a:r>
            <a:r>
              <a:rPr sz="1867" dirty="0">
                <a:latin typeface="Trebuchet MS"/>
                <a:cs typeface="Trebuchet MS"/>
              </a:rPr>
              <a:t>e esclareçam a função de</a:t>
            </a:r>
            <a:r>
              <a:rPr sz="1867" spc="-203" dirty="0">
                <a:latin typeface="Trebuchet MS"/>
                <a:cs typeface="Trebuchet MS"/>
              </a:rPr>
              <a:t> </a:t>
            </a:r>
            <a:r>
              <a:rPr sz="1867" spc="-9" dirty="0">
                <a:latin typeface="Trebuchet MS"/>
                <a:cs typeface="Trebuchet MS"/>
              </a:rPr>
              <a:t>Compliance.</a:t>
            </a:r>
            <a:endParaRPr sz="1867" dirty="0">
              <a:latin typeface="Trebuchet MS"/>
              <a:cs typeface="Trebuchet MS"/>
            </a:endParaRPr>
          </a:p>
        </p:txBody>
      </p:sp>
      <p:sp>
        <p:nvSpPr>
          <p:cNvPr id="3" name="object 3"/>
          <p:cNvSpPr/>
          <p:nvPr/>
        </p:nvSpPr>
        <p:spPr>
          <a:xfrm>
            <a:off x="153774" y="1134000"/>
            <a:ext cx="592044" cy="4627621"/>
          </a:xfrm>
          <a:prstGeom prst="rect">
            <a:avLst/>
          </a:prstGeom>
          <a:solidFill>
            <a:schemeClr val="accent2"/>
          </a:solidFill>
        </p:spPr>
        <p:txBody>
          <a:bodyPr wrap="square" lIns="0" tIns="0" rIns="0" bIns="0" rtlCol="0"/>
          <a:lstStyle/>
          <a:p>
            <a:endParaRPr sz="3200"/>
          </a:p>
        </p:txBody>
      </p:sp>
      <p:sp>
        <p:nvSpPr>
          <p:cNvPr id="4" name="object 4"/>
          <p:cNvSpPr txBox="1"/>
          <p:nvPr/>
        </p:nvSpPr>
        <p:spPr>
          <a:xfrm>
            <a:off x="267370" y="1630800"/>
            <a:ext cx="300980" cy="3665565"/>
          </a:xfrm>
          <a:prstGeom prst="rect">
            <a:avLst/>
          </a:prstGeom>
        </p:spPr>
        <p:txBody>
          <a:bodyPr vert="vert270" wrap="square" lIns="0" tIns="7902" rIns="0" bIns="0" rtlCol="0">
            <a:spAutoFit/>
          </a:bodyPr>
          <a:lstStyle/>
          <a:p>
            <a:pPr marL="22578">
              <a:spcBef>
                <a:spcPts val="62"/>
              </a:spcBef>
            </a:pPr>
            <a:r>
              <a:rPr sz="1956" spc="-9" dirty="0">
                <a:solidFill>
                  <a:schemeClr val="bg1"/>
                </a:solidFill>
                <a:latin typeface="Trebuchet MS"/>
                <a:cs typeface="Trebuchet MS"/>
              </a:rPr>
              <a:t>Compliance </a:t>
            </a:r>
            <a:r>
              <a:rPr sz="1956" dirty="0">
                <a:solidFill>
                  <a:schemeClr val="bg1"/>
                </a:solidFill>
                <a:latin typeface="Trebuchet MS"/>
                <a:cs typeface="Trebuchet MS"/>
              </a:rPr>
              <a:t>e </a:t>
            </a:r>
            <a:r>
              <a:rPr sz="1956" spc="-9" dirty="0">
                <a:solidFill>
                  <a:schemeClr val="bg1"/>
                </a:solidFill>
                <a:latin typeface="Trebuchet MS"/>
                <a:cs typeface="Trebuchet MS"/>
              </a:rPr>
              <a:t>Controles</a:t>
            </a:r>
            <a:r>
              <a:rPr sz="1956" spc="-18" dirty="0">
                <a:solidFill>
                  <a:schemeClr val="bg1"/>
                </a:solidFill>
                <a:latin typeface="Trebuchet MS"/>
                <a:cs typeface="Trebuchet MS"/>
              </a:rPr>
              <a:t> </a:t>
            </a:r>
            <a:r>
              <a:rPr sz="1956" spc="-9" dirty="0">
                <a:solidFill>
                  <a:schemeClr val="bg1"/>
                </a:solidFill>
                <a:latin typeface="Trebuchet MS"/>
                <a:cs typeface="Trebuchet MS"/>
              </a:rPr>
              <a:t>Internos</a:t>
            </a:r>
            <a:endParaRPr sz="1956" dirty="0">
              <a:solidFill>
                <a:schemeClr val="bg1"/>
              </a:solidFill>
              <a:latin typeface="Trebuchet MS"/>
              <a:cs typeface="Trebuchet MS"/>
            </a:endParaRPr>
          </a:p>
        </p:txBody>
      </p:sp>
      <p:sp>
        <p:nvSpPr>
          <p:cNvPr id="5" name="object 5"/>
          <p:cNvSpPr txBox="1">
            <a:spLocks noGrp="1"/>
          </p:cNvSpPr>
          <p:nvPr>
            <p:ph type="title"/>
          </p:nvPr>
        </p:nvSpPr>
        <p:spPr>
          <a:xfrm>
            <a:off x="267370" y="313282"/>
            <a:ext cx="9658474" cy="351030"/>
          </a:xfrm>
          <a:prstGeom prst="rect">
            <a:avLst/>
          </a:prstGeom>
        </p:spPr>
        <p:txBody>
          <a:bodyPr vert="horz" wrap="square" lIns="0" tIns="22578" rIns="0" bIns="0" rtlCol="0">
            <a:spAutoFit/>
          </a:bodyPr>
          <a:lstStyle/>
          <a:p>
            <a:pPr marL="22578">
              <a:spcBef>
                <a:spcPts val="178"/>
              </a:spcBef>
            </a:pPr>
            <a:r>
              <a:rPr sz="2133" dirty="0">
                <a:solidFill>
                  <a:schemeClr val="accent2"/>
                </a:solidFill>
                <a:latin typeface="Arial"/>
                <a:cs typeface="Arial"/>
              </a:rPr>
              <a:t>O papel </a:t>
            </a:r>
            <a:r>
              <a:rPr sz="2133" spc="-9" dirty="0">
                <a:solidFill>
                  <a:schemeClr val="accent2"/>
                </a:solidFill>
                <a:latin typeface="Arial"/>
                <a:cs typeface="Arial"/>
              </a:rPr>
              <a:t>de </a:t>
            </a:r>
            <a:r>
              <a:rPr sz="2133" dirty="0">
                <a:solidFill>
                  <a:schemeClr val="accent2"/>
                </a:solidFill>
                <a:latin typeface="Arial"/>
                <a:cs typeface="Arial"/>
              </a:rPr>
              <a:t>compliance </a:t>
            </a:r>
            <a:r>
              <a:rPr sz="2133" spc="-9" dirty="0">
                <a:solidFill>
                  <a:schemeClr val="accent2"/>
                </a:solidFill>
                <a:latin typeface="Arial"/>
                <a:cs typeface="Arial"/>
              </a:rPr>
              <a:t>na </a:t>
            </a:r>
            <a:r>
              <a:rPr sz="2133" dirty="0">
                <a:solidFill>
                  <a:schemeClr val="accent2"/>
                </a:solidFill>
                <a:latin typeface="Arial"/>
                <a:cs typeface="Arial"/>
              </a:rPr>
              <a:t>gestão </a:t>
            </a:r>
            <a:r>
              <a:rPr sz="2133" spc="-9" dirty="0">
                <a:solidFill>
                  <a:schemeClr val="accent2"/>
                </a:solidFill>
                <a:latin typeface="Arial"/>
                <a:cs typeface="Arial"/>
              </a:rPr>
              <a:t>de </a:t>
            </a:r>
            <a:r>
              <a:rPr sz="2133" dirty="0">
                <a:solidFill>
                  <a:schemeClr val="accent2"/>
                </a:solidFill>
                <a:latin typeface="Arial"/>
                <a:cs typeface="Arial"/>
              </a:rPr>
              <a:t>instituições</a:t>
            </a:r>
            <a:r>
              <a:rPr sz="2133" spc="-27" dirty="0">
                <a:solidFill>
                  <a:schemeClr val="accent2"/>
                </a:solidFill>
                <a:latin typeface="Arial"/>
                <a:cs typeface="Arial"/>
              </a:rPr>
              <a:t> </a:t>
            </a:r>
            <a:r>
              <a:rPr sz="2133" dirty="0">
                <a:solidFill>
                  <a:schemeClr val="accent2"/>
                </a:solidFill>
                <a:latin typeface="Arial"/>
                <a:cs typeface="Arial"/>
              </a:rPr>
              <a:t>financeiras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58309" y="1130400"/>
            <a:ext cx="8787422" cy="4414322"/>
          </a:xfrm>
          <a:prstGeom prst="rect">
            <a:avLst/>
          </a:prstGeom>
        </p:spPr>
        <p:txBody>
          <a:bodyPr vert="horz" wrap="square" lIns="0" tIns="22578" rIns="0" bIns="0" rtlCol="0">
            <a:spAutoFit/>
          </a:bodyPr>
          <a:lstStyle/>
          <a:p>
            <a:pPr marL="22578" marR="467366">
              <a:spcBef>
                <a:spcPts val="178"/>
              </a:spcBef>
            </a:pPr>
            <a:r>
              <a:rPr sz="1956" dirty="0">
                <a:latin typeface="Trebuchet MS"/>
                <a:cs typeface="Trebuchet MS"/>
              </a:rPr>
              <a:t>Não </a:t>
            </a:r>
            <a:r>
              <a:rPr sz="1956" spc="-9" dirty="0">
                <a:latin typeface="Trebuchet MS"/>
                <a:cs typeface="Trebuchet MS"/>
              </a:rPr>
              <a:t>cumprir </a:t>
            </a:r>
            <a:r>
              <a:rPr sz="1956" dirty="0">
                <a:latin typeface="Trebuchet MS"/>
                <a:cs typeface="Trebuchet MS"/>
              </a:rPr>
              <a:t>com </a:t>
            </a:r>
            <a:r>
              <a:rPr sz="1956" spc="-9" dirty="0">
                <a:latin typeface="Trebuchet MS"/>
                <a:cs typeface="Trebuchet MS"/>
              </a:rPr>
              <a:t>legislações podem </a:t>
            </a:r>
            <a:r>
              <a:rPr sz="1956" dirty="0">
                <a:latin typeface="Trebuchet MS"/>
                <a:cs typeface="Trebuchet MS"/>
              </a:rPr>
              <a:t>gerar </a:t>
            </a:r>
            <a:r>
              <a:rPr sz="1956" spc="-9" dirty="0">
                <a:latin typeface="Trebuchet MS"/>
                <a:cs typeface="Trebuchet MS"/>
              </a:rPr>
              <a:t>prejuízos, como as multas. </a:t>
            </a:r>
            <a:r>
              <a:rPr sz="1956" dirty="0">
                <a:latin typeface="Trebuchet MS"/>
                <a:cs typeface="Trebuchet MS"/>
              </a:rPr>
              <a:t>No  </a:t>
            </a:r>
            <a:r>
              <a:rPr sz="1956" spc="-9" dirty="0">
                <a:latin typeface="Trebuchet MS"/>
                <a:cs typeface="Trebuchet MS"/>
              </a:rPr>
              <a:t>entanto, isso pode </a:t>
            </a:r>
            <a:r>
              <a:rPr sz="1956" dirty="0">
                <a:latin typeface="Trebuchet MS"/>
                <a:cs typeface="Trebuchet MS"/>
              </a:rPr>
              <a:t>gerar </a:t>
            </a:r>
            <a:r>
              <a:rPr sz="1956" spc="-9" dirty="0">
                <a:latin typeface="Trebuchet MS"/>
                <a:cs typeface="Trebuchet MS"/>
              </a:rPr>
              <a:t>prejuízos também devido </a:t>
            </a:r>
            <a:r>
              <a:rPr sz="1956" dirty="0">
                <a:latin typeface="Trebuchet MS"/>
                <a:cs typeface="Trebuchet MS"/>
              </a:rPr>
              <a:t>a </a:t>
            </a:r>
            <a:r>
              <a:rPr sz="1956" spc="-9" dirty="0">
                <a:latin typeface="Trebuchet MS"/>
                <a:cs typeface="Trebuchet MS"/>
              </a:rPr>
              <a:t>danos </a:t>
            </a:r>
            <a:r>
              <a:rPr sz="1956" dirty="0">
                <a:latin typeface="Trebuchet MS"/>
                <a:cs typeface="Trebuchet MS"/>
              </a:rPr>
              <a:t>à </a:t>
            </a:r>
            <a:r>
              <a:rPr sz="1956" spc="-9" dirty="0">
                <a:latin typeface="Trebuchet MS"/>
                <a:cs typeface="Trebuchet MS"/>
              </a:rPr>
              <a:t>reputação da  empresa, </a:t>
            </a:r>
            <a:r>
              <a:rPr sz="1956" dirty="0">
                <a:latin typeface="Trebuchet MS"/>
                <a:cs typeface="Trebuchet MS"/>
              </a:rPr>
              <a:t>perda </a:t>
            </a:r>
            <a:r>
              <a:rPr sz="1956" spc="-9" dirty="0">
                <a:latin typeface="Trebuchet MS"/>
                <a:cs typeface="Trebuchet MS"/>
              </a:rPr>
              <a:t>de confiança do consumidor ou </a:t>
            </a:r>
            <a:r>
              <a:rPr sz="1956" dirty="0">
                <a:latin typeface="Trebuchet MS"/>
                <a:cs typeface="Trebuchet MS"/>
              </a:rPr>
              <a:t>perda </a:t>
            </a:r>
            <a:r>
              <a:rPr sz="1956" spc="-9" dirty="0">
                <a:latin typeface="Trebuchet MS"/>
                <a:cs typeface="Trebuchet MS"/>
              </a:rPr>
              <a:t>de interesses do  investidor. Medir esses custos pode ser importante, </a:t>
            </a:r>
            <a:r>
              <a:rPr sz="1956" dirty="0">
                <a:latin typeface="Trebuchet MS"/>
                <a:cs typeface="Trebuchet MS"/>
              </a:rPr>
              <a:t>ao </a:t>
            </a:r>
            <a:r>
              <a:rPr sz="1956" spc="-9" dirty="0">
                <a:latin typeface="Trebuchet MS"/>
                <a:cs typeface="Trebuchet MS"/>
              </a:rPr>
              <a:t>considerar, por  exemplo, decisões sobre </a:t>
            </a:r>
            <a:r>
              <a:rPr sz="1956" dirty="0">
                <a:latin typeface="Trebuchet MS"/>
                <a:cs typeface="Trebuchet MS"/>
              </a:rPr>
              <a:t>se deve-se </a:t>
            </a:r>
            <a:r>
              <a:rPr sz="1956" spc="-9" dirty="0">
                <a:latin typeface="Trebuchet MS"/>
                <a:cs typeface="Trebuchet MS"/>
              </a:rPr>
              <a:t>operar </a:t>
            </a:r>
            <a:r>
              <a:rPr sz="1956" dirty="0">
                <a:latin typeface="Trebuchet MS"/>
                <a:cs typeface="Trebuchet MS"/>
              </a:rPr>
              <a:t>em </a:t>
            </a:r>
            <a:r>
              <a:rPr sz="1956" spc="-9" dirty="0">
                <a:latin typeface="Trebuchet MS"/>
                <a:cs typeface="Trebuchet MS"/>
              </a:rPr>
              <a:t>uma </a:t>
            </a:r>
            <a:r>
              <a:rPr sz="1956" dirty="0">
                <a:latin typeface="Trebuchet MS"/>
                <a:cs typeface="Trebuchet MS"/>
              </a:rPr>
              <a:t>região </a:t>
            </a:r>
            <a:r>
              <a:rPr sz="1956" spc="-9" dirty="0">
                <a:latin typeface="Trebuchet MS"/>
                <a:cs typeface="Trebuchet MS"/>
              </a:rPr>
              <a:t>ou</a:t>
            </a:r>
            <a:r>
              <a:rPr sz="1956" spc="18" dirty="0">
                <a:latin typeface="Trebuchet MS"/>
                <a:cs typeface="Trebuchet MS"/>
              </a:rPr>
              <a:t> </a:t>
            </a:r>
            <a:r>
              <a:rPr sz="1956" spc="-9" dirty="0">
                <a:latin typeface="Trebuchet MS"/>
                <a:cs typeface="Trebuchet MS"/>
              </a:rPr>
              <a:t>não.</a:t>
            </a:r>
            <a:endParaRPr sz="1956" dirty="0">
              <a:latin typeface="Trebuchet MS"/>
              <a:cs typeface="Trebuchet MS"/>
            </a:endParaRPr>
          </a:p>
          <a:p>
            <a:pPr>
              <a:spcBef>
                <a:spcPts val="9"/>
              </a:spcBef>
            </a:pPr>
            <a:endParaRPr sz="2578" dirty="0">
              <a:latin typeface="Times New Roman"/>
              <a:cs typeface="Times New Roman"/>
            </a:endParaRPr>
          </a:p>
          <a:p>
            <a:pPr marL="22578"/>
            <a:r>
              <a:rPr sz="2489" b="1" dirty="0">
                <a:latin typeface="Trebuchet MS"/>
                <a:cs typeface="Trebuchet MS"/>
              </a:rPr>
              <a:t>Técnicas</a:t>
            </a:r>
            <a:r>
              <a:rPr sz="2489" b="1" spc="-71" dirty="0">
                <a:latin typeface="Trebuchet MS"/>
                <a:cs typeface="Trebuchet MS"/>
              </a:rPr>
              <a:t> </a:t>
            </a:r>
            <a:r>
              <a:rPr sz="2489" b="1" spc="-9" dirty="0">
                <a:latin typeface="Trebuchet MS"/>
                <a:cs typeface="Trebuchet MS"/>
              </a:rPr>
              <a:t>recomendáveis</a:t>
            </a:r>
            <a:endParaRPr sz="2489" dirty="0">
              <a:latin typeface="Trebuchet MS"/>
              <a:cs typeface="Trebuchet MS"/>
            </a:endParaRPr>
          </a:p>
          <a:p>
            <a:pPr marL="364350" indent="-342900">
              <a:spcBef>
                <a:spcPts val="27"/>
              </a:spcBef>
              <a:buClr>
                <a:schemeClr val="accent2"/>
              </a:buClr>
              <a:buFont typeface="Wingdings" panose="05000000000000000000" pitchFamily="2" charset="2"/>
              <a:buChar char="§"/>
              <a:tabLst>
                <a:tab pos="343187" algn="l"/>
              </a:tabLst>
            </a:pPr>
            <a:r>
              <a:rPr sz="1956" spc="-9" dirty="0">
                <a:latin typeface="Trebuchet MS"/>
                <a:cs typeface="Trebuchet MS"/>
              </a:rPr>
              <a:t>Elaborar teste de certificação de compliance</a:t>
            </a:r>
            <a:r>
              <a:rPr sz="1956" spc="27" dirty="0">
                <a:latin typeface="Trebuchet MS"/>
                <a:cs typeface="Trebuchet MS"/>
              </a:rPr>
              <a:t> </a:t>
            </a:r>
            <a:r>
              <a:rPr sz="1956" spc="-9" dirty="0">
                <a:latin typeface="Trebuchet MS"/>
                <a:cs typeface="Trebuchet MS"/>
              </a:rPr>
              <a:t>anualmente;</a:t>
            </a:r>
            <a:endParaRPr sz="1956" dirty="0">
              <a:latin typeface="Trebuchet MS"/>
              <a:cs typeface="Trebuchet MS"/>
            </a:endParaRPr>
          </a:p>
          <a:p>
            <a:pPr marL="364350" indent="-342900">
              <a:buClr>
                <a:schemeClr val="accent2"/>
              </a:buClr>
              <a:buFont typeface="Wingdings" panose="05000000000000000000" pitchFamily="2" charset="2"/>
              <a:buChar char="§"/>
              <a:tabLst>
                <a:tab pos="343187" algn="l"/>
              </a:tabLst>
            </a:pPr>
            <a:r>
              <a:rPr sz="1956" spc="-9" dirty="0">
                <a:latin typeface="Trebuchet MS"/>
                <a:cs typeface="Trebuchet MS"/>
              </a:rPr>
              <a:t>Teste de Compliance </a:t>
            </a:r>
            <a:r>
              <a:rPr sz="1956" dirty="0">
                <a:latin typeface="Trebuchet MS"/>
                <a:cs typeface="Trebuchet MS"/>
              </a:rPr>
              <a:t>em </a:t>
            </a:r>
            <a:r>
              <a:rPr sz="1956" spc="-9" dirty="0">
                <a:latin typeface="Trebuchet MS"/>
                <a:cs typeface="Trebuchet MS"/>
              </a:rPr>
              <a:t>operações, procedimento </a:t>
            </a:r>
            <a:r>
              <a:rPr sz="1956" dirty="0">
                <a:latin typeface="Trebuchet MS"/>
                <a:cs typeface="Trebuchet MS"/>
              </a:rPr>
              <a:t>e</a:t>
            </a:r>
            <a:r>
              <a:rPr sz="1956" spc="71" dirty="0">
                <a:latin typeface="Trebuchet MS"/>
                <a:cs typeface="Trebuchet MS"/>
              </a:rPr>
              <a:t> </a:t>
            </a:r>
            <a:r>
              <a:rPr sz="1956" spc="-9" dirty="0">
                <a:latin typeface="Trebuchet MS"/>
                <a:cs typeface="Trebuchet MS"/>
              </a:rPr>
              <a:t>cadastros;</a:t>
            </a:r>
            <a:endParaRPr sz="1956" dirty="0">
              <a:latin typeface="Trebuchet MS"/>
              <a:cs typeface="Trebuchet MS"/>
            </a:endParaRPr>
          </a:p>
          <a:p>
            <a:pPr marL="364350" indent="-342900">
              <a:buClr>
                <a:schemeClr val="accent2"/>
              </a:buClr>
              <a:buFont typeface="Wingdings" panose="05000000000000000000" pitchFamily="2" charset="2"/>
              <a:buChar char="§"/>
              <a:tabLst>
                <a:tab pos="343187" algn="l"/>
              </a:tabLst>
            </a:pPr>
            <a:r>
              <a:rPr sz="1956" spc="-9" dirty="0">
                <a:latin typeface="Trebuchet MS"/>
                <a:cs typeface="Trebuchet MS"/>
              </a:rPr>
              <a:t>Elaborar manual </a:t>
            </a:r>
            <a:r>
              <a:rPr sz="1956" dirty="0">
                <a:latin typeface="Trebuchet MS"/>
                <a:cs typeface="Trebuchet MS"/>
              </a:rPr>
              <a:t>de </a:t>
            </a:r>
            <a:r>
              <a:rPr sz="1956" spc="-9" dirty="0">
                <a:latin typeface="Trebuchet MS"/>
                <a:cs typeface="Trebuchet MS"/>
              </a:rPr>
              <a:t>gerenciamento </a:t>
            </a:r>
            <a:r>
              <a:rPr sz="1956" dirty="0">
                <a:latin typeface="Trebuchet MS"/>
                <a:cs typeface="Trebuchet MS"/>
              </a:rPr>
              <a:t>de crise com a formação de um </a:t>
            </a:r>
            <a:r>
              <a:rPr sz="1956" spc="-9" dirty="0">
                <a:latin typeface="Trebuchet MS"/>
                <a:cs typeface="Trebuchet MS"/>
              </a:rPr>
              <a:t>time</a:t>
            </a:r>
            <a:r>
              <a:rPr sz="1956" spc="-18" dirty="0">
                <a:latin typeface="Trebuchet MS"/>
                <a:cs typeface="Trebuchet MS"/>
              </a:rPr>
              <a:t> </a:t>
            </a:r>
            <a:r>
              <a:rPr sz="1956" dirty="0">
                <a:latin typeface="Trebuchet MS"/>
                <a:cs typeface="Trebuchet MS"/>
              </a:rPr>
              <a:t>de</a:t>
            </a:r>
          </a:p>
          <a:p>
            <a:pPr marL="342058">
              <a:buClr>
                <a:schemeClr val="accent2"/>
              </a:buClr>
            </a:pPr>
            <a:r>
              <a:rPr sz="1956" spc="-9" dirty="0">
                <a:latin typeface="Trebuchet MS"/>
                <a:cs typeface="Trebuchet MS"/>
              </a:rPr>
              <a:t>gerenciamento de</a:t>
            </a:r>
            <a:r>
              <a:rPr sz="1956" spc="-18" dirty="0">
                <a:latin typeface="Trebuchet MS"/>
                <a:cs typeface="Trebuchet MS"/>
              </a:rPr>
              <a:t> </a:t>
            </a:r>
            <a:r>
              <a:rPr sz="1956" dirty="0">
                <a:latin typeface="Trebuchet MS"/>
                <a:cs typeface="Trebuchet MS"/>
              </a:rPr>
              <a:t>crise;</a:t>
            </a:r>
          </a:p>
          <a:p>
            <a:pPr marL="364350" marR="30480" indent="-342900">
              <a:buClr>
                <a:schemeClr val="accent2"/>
              </a:buClr>
              <a:buFont typeface="Wingdings" panose="05000000000000000000" pitchFamily="2" charset="2"/>
              <a:buChar char="§"/>
              <a:tabLst>
                <a:tab pos="343187" algn="l"/>
              </a:tabLst>
            </a:pPr>
            <a:r>
              <a:rPr sz="1956" spc="-9" dirty="0">
                <a:latin typeface="Trebuchet MS"/>
                <a:cs typeface="Trebuchet MS"/>
              </a:rPr>
              <a:t>Utilizar técnicas que despertem </a:t>
            </a:r>
            <a:r>
              <a:rPr sz="1956" dirty="0">
                <a:latin typeface="Trebuchet MS"/>
                <a:cs typeface="Trebuchet MS"/>
              </a:rPr>
              <a:t>a </a:t>
            </a:r>
            <a:r>
              <a:rPr sz="1956" spc="-9" dirty="0">
                <a:latin typeface="Trebuchet MS"/>
                <a:cs typeface="Trebuchet MS"/>
              </a:rPr>
              <a:t>atenção da audiência </a:t>
            </a:r>
            <a:r>
              <a:rPr sz="1956" dirty="0">
                <a:latin typeface="Trebuchet MS"/>
                <a:cs typeface="Trebuchet MS"/>
              </a:rPr>
              <a:t>em </a:t>
            </a:r>
            <a:r>
              <a:rPr sz="1956" spc="-9" dirty="0">
                <a:latin typeface="Trebuchet MS"/>
                <a:cs typeface="Trebuchet MS"/>
              </a:rPr>
              <a:t>treinamentos </a:t>
            </a:r>
            <a:r>
              <a:rPr sz="1956" dirty="0">
                <a:latin typeface="Trebuchet MS"/>
                <a:cs typeface="Trebuchet MS"/>
              </a:rPr>
              <a:t>e  </a:t>
            </a:r>
            <a:r>
              <a:rPr sz="1956" spc="-9" dirty="0">
                <a:latin typeface="Trebuchet MS"/>
                <a:cs typeface="Trebuchet MS"/>
              </a:rPr>
              <a:t>treinamento</a:t>
            </a:r>
            <a:r>
              <a:rPr sz="1956" spc="-18" dirty="0">
                <a:latin typeface="Trebuchet MS"/>
                <a:cs typeface="Trebuchet MS"/>
              </a:rPr>
              <a:t> </a:t>
            </a:r>
            <a:r>
              <a:rPr sz="1956" spc="-9" dirty="0">
                <a:latin typeface="Trebuchet MS"/>
                <a:cs typeface="Trebuchet MS"/>
              </a:rPr>
              <a:t>interativo;</a:t>
            </a:r>
            <a:endParaRPr sz="1956" dirty="0">
              <a:latin typeface="Trebuchet MS"/>
              <a:cs typeface="Trebuchet MS"/>
            </a:endParaRPr>
          </a:p>
          <a:p>
            <a:pPr marL="364350" indent="-342900">
              <a:spcBef>
                <a:spcPts val="9"/>
              </a:spcBef>
              <a:buClr>
                <a:schemeClr val="accent2"/>
              </a:buClr>
              <a:buFont typeface="Wingdings" panose="05000000000000000000" pitchFamily="2" charset="2"/>
              <a:buChar char="§"/>
              <a:tabLst>
                <a:tab pos="343187" algn="l"/>
              </a:tabLst>
            </a:pPr>
            <a:r>
              <a:rPr sz="1956" spc="-9" dirty="0">
                <a:latin typeface="Trebuchet MS"/>
                <a:cs typeface="Trebuchet MS"/>
              </a:rPr>
              <a:t>Competição, ética, superação </a:t>
            </a:r>
            <a:r>
              <a:rPr sz="1956" dirty="0">
                <a:latin typeface="Trebuchet MS"/>
                <a:cs typeface="Trebuchet MS"/>
              </a:rPr>
              <a:t>de diferenças e </a:t>
            </a:r>
            <a:r>
              <a:rPr sz="1956" spc="-9" dirty="0">
                <a:latin typeface="Trebuchet MS"/>
                <a:cs typeface="Trebuchet MS"/>
              </a:rPr>
              <a:t>trabalho </a:t>
            </a:r>
            <a:r>
              <a:rPr sz="1956" dirty="0">
                <a:latin typeface="Trebuchet MS"/>
                <a:cs typeface="Trebuchet MS"/>
              </a:rPr>
              <a:t>em</a:t>
            </a:r>
            <a:r>
              <a:rPr sz="1956" spc="18" dirty="0">
                <a:latin typeface="Trebuchet MS"/>
                <a:cs typeface="Trebuchet MS"/>
              </a:rPr>
              <a:t> </a:t>
            </a:r>
            <a:r>
              <a:rPr sz="1956" spc="-9" dirty="0">
                <a:latin typeface="Trebuchet MS"/>
                <a:cs typeface="Trebuchet MS"/>
              </a:rPr>
              <a:t>equipe.</a:t>
            </a:r>
            <a:endParaRPr sz="1956" dirty="0">
              <a:latin typeface="Trebuchet MS"/>
              <a:cs typeface="Trebuchet MS"/>
            </a:endParaRPr>
          </a:p>
        </p:txBody>
      </p:sp>
      <p:sp>
        <p:nvSpPr>
          <p:cNvPr id="3" name="object 3"/>
          <p:cNvSpPr txBox="1">
            <a:spLocks noGrp="1"/>
          </p:cNvSpPr>
          <p:nvPr>
            <p:ph type="title"/>
          </p:nvPr>
        </p:nvSpPr>
        <p:spPr>
          <a:xfrm>
            <a:off x="267370" y="448493"/>
            <a:ext cx="9678361" cy="351030"/>
          </a:xfrm>
          <a:prstGeom prst="rect">
            <a:avLst/>
          </a:prstGeom>
        </p:spPr>
        <p:txBody>
          <a:bodyPr vert="horz" wrap="square" lIns="0" tIns="22578" rIns="0" bIns="0" rtlCol="0">
            <a:spAutoFit/>
          </a:bodyPr>
          <a:lstStyle/>
          <a:p>
            <a:pPr marL="22578">
              <a:spcBef>
                <a:spcPts val="178"/>
              </a:spcBef>
            </a:pPr>
            <a:r>
              <a:rPr sz="2133" dirty="0">
                <a:solidFill>
                  <a:schemeClr val="accent2"/>
                </a:solidFill>
                <a:latin typeface="Arial"/>
                <a:cs typeface="Arial"/>
              </a:rPr>
              <a:t>O papel </a:t>
            </a:r>
            <a:r>
              <a:rPr sz="2133" spc="-9" dirty="0">
                <a:solidFill>
                  <a:schemeClr val="accent2"/>
                </a:solidFill>
                <a:latin typeface="Arial"/>
                <a:cs typeface="Arial"/>
              </a:rPr>
              <a:t>de </a:t>
            </a:r>
            <a:r>
              <a:rPr sz="2133" dirty="0">
                <a:solidFill>
                  <a:schemeClr val="accent2"/>
                </a:solidFill>
                <a:latin typeface="Arial"/>
                <a:cs typeface="Arial"/>
              </a:rPr>
              <a:t>compliance </a:t>
            </a:r>
            <a:r>
              <a:rPr sz="2133" spc="-9" dirty="0">
                <a:solidFill>
                  <a:schemeClr val="accent2"/>
                </a:solidFill>
                <a:latin typeface="Arial"/>
                <a:cs typeface="Arial"/>
              </a:rPr>
              <a:t>na </a:t>
            </a:r>
            <a:r>
              <a:rPr sz="2133" dirty="0">
                <a:solidFill>
                  <a:schemeClr val="accent2"/>
                </a:solidFill>
                <a:latin typeface="Arial"/>
                <a:cs typeface="Arial"/>
              </a:rPr>
              <a:t>gestão </a:t>
            </a:r>
            <a:r>
              <a:rPr sz="2133" spc="-9" dirty="0">
                <a:solidFill>
                  <a:schemeClr val="accent2"/>
                </a:solidFill>
                <a:latin typeface="Arial"/>
                <a:cs typeface="Arial"/>
              </a:rPr>
              <a:t>de </a:t>
            </a:r>
            <a:r>
              <a:rPr sz="2133" dirty="0">
                <a:solidFill>
                  <a:schemeClr val="accent2"/>
                </a:solidFill>
                <a:latin typeface="Arial"/>
                <a:cs typeface="Arial"/>
              </a:rPr>
              <a:t>instituições</a:t>
            </a:r>
            <a:r>
              <a:rPr sz="2133" spc="-27" dirty="0">
                <a:solidFill>
                  <a:schemeClr val="accent2"/>
                </a:solidFill>
                <a:latin typeface="Arial"/>
                <a:cs typeface="Arial"/>
              </a:rPr>
              <a:t> </a:t>
            </a:r>
            <a:r>
              <a:rPr sz="2133" dirty="0">
                <a:solidFill>
                  <a:schemeClr val="accent2"/>
                </a:solidFill>
                <a:latin typeface="Arial"/>
                <a:cs typeface="Arial"/>
              </a:rPr>
              <a:t>financeiras</a:t>
            </a:r>
          </a:p>
        </p:txBody>
      </p:sp>
      <p:sp>
        <p:nvSpPr>
          <p:cNvPr id="4" name="object 4"/>
          <p:cNvSpPr/>
          <p:nvPr/>
        </p:nvSpPr>
        <p:spPr>
          <a:xfrm>
            <a:off x="153774" y="1130400"/>
            <a:ext cx="592044" cy="4635400"/>
          </a:xfrm>
          <a:prstGeom prst="rect">
            <a:avLst/>
          </a:prstGeom>
          <a:solidFill>
            <a:schemeClr val="accent2"/>
          </a:solidFill>
        </p:spPr>
        <p:txBody>
          <a:bodyPr wrap="square" lIns="0" tIns="0" rIns="0" bIns="0" rtlCol="0"/>
          <a:lstStyle/>
          <a:p>
            <a:endParaRPr sz="3200"/>
          </a:p>
        </p:txBody>
      </p:sp>
      <p:sp>
        <p:nvSpPr>
          <p:cNvPr id="5" name="object 5"/>
          <p:cNvSpPr txBox="1"/>
          <p:nvPr/>
        </p:nvSpPr>
        <p:spPr>
          <a:xfrm>
            <a:off x="267370" y="1625382"/>
            <a:ext cx="300980" cy="3665565"/>
          </a:xfrm>
          <a:prstGeom prst="rect">
            <a:avLst/>
          </a:prstGeom>
        </p:spPr>
        <p:txBody>
          <a:bodyPr vert="vert270" wrap="square" lIns="0" tIns="7902" rIns="0" bIns="0" rtlCol="0">
            <a:spAutoFit/>
          </a:bodyPr>
          <a:lstStyle/>
          <a:p>
            <a:pPr marL="22578">
              <a:spcBef>
                <a:spcPts val="62"/>
              </a:spcBef>
            </a:pPr>
            <a:r>
              <a:rPr sz="1956" spc="-9" dirty="0">
                <a:solidFill>
                  <a:schemeClr val="bg1"/>
                </a:solidFill>
                <a:latin typeface="Trebuchet MS"/>
                <a:cs typeface="Trebuchet MS"/>
              </a:rPr>
              <a:t>Compliance </a:t>
            </a:r>
            <a:r>
              <a:rPr sz="1956" dirty="0">
                <a:solidFill>
                  <a:schemeClr val="bg1"/>
                </a:solidFill>
                <a:latin typeface="Trebuchet MS"/>
                <a:cs typeface="Trebuchet MS"/>
              </a:rPr>
              <a:t>e </a:t>
            </a:r>
            <a:r>
              <a:rPr sz="1956" spc="-9" dirty="0">
                <a:solidFill>
                  <a:schemeClr val="bg1"/>
                </a:solidFill>
                <a:latin typeface="Trebuchet MS"/>
                <a:cs typeface="Trebuchet MS"/>
              </a:rPr>
              <a:t>Controles</a:t>
            </a:r>
            <a:r>
              <a:rPr sz="1956" spc="-18" dirty="0">
                <a:solidFill>
                  <a:schemeClr val="bg1"/>
                </a:solidFill>
                <a:latin typeface="Trebuchet MS"/>
                <a:cs typeface="Trebuchet MS"/>
              </a:rPr>
              <a:t> </a:t>
            </a:r>
            <a:r>
              <a:rPr sz="1956" spc="-9" dirty="0">
                <a:solidFill>
                  <a:schemeClr val="bg1"/>
                </a:solidFill>
                <a:latin typeface="Trebuchet MS"/>
                <a:cs typeface="Trebuchet MS"/>
              </a:rPr>
              <a:t>Internos</a:t>
            </a:r>
            <a:endParaRPr sz="1956" dirty="0">
              <a:solidFill>
                <a:schemeClr val="bg1"/>
              </a:solidFill>
              <a:latin typeface="Trebuchet MS"/>
              <a:cs typeface="Trebuchet MS"/>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06056" y="1155192"/>
            <a:ext cx="7842525" cy="459342"/>
          </a:xfrm>
          <a:prstGeom prst="rect">
            <a:avLst/>
          </a:prstGeom>
        </p:spPr>
        <p:txBody>
          <a:bodyPr vert="horz" wrap="square" lIns="0" tIns="21449" rIns="0" bIns="0" rtlCol="0">
            <a:spAutoFit/>
          </a:bodyPr>
          <a:lstStyle/>
          <a:p>
            <a:pPr marL="22578" algn="ctr">
              <a:spcBef>
                <a:spcPts val="169"/>
              </a:spcBef>
            </a:pPr>
            <a:r>
              <a:rPr sz="2844" spc="-18" dirty="0">
                <a:solidFill>
                  <a:schemeClr val="tx1"/>
                </a:solidFill>
                <a:latin typeface="Trebuchet MS" panose="020B0603020202020204" pitchFamily="34" charset="0"/>
              </a:rPr>
              <a:t>Técnicas recomendáveis</a:t>
            </a:r>
            <a:r>
              <a:rPr sz="2844" spc="231" dirty="0">
                <a:solidFill>
                  <a:schemeClr val="tx1"/>
                </a:solidFill>
                <a:latin typeface="Trebuchet MS" panose="020B0603020202020204" pitchFamily="34" charset="0"/>
              </a:rPr>
              <a:t> </a:t>
            </a:r>
            <a:r>
              <a:rPr sz="2844" spc="-9" dirty="0">
                <a:solidFill>
                  <a:schemeClr val="tx1"/>
                </a:solidFill>
                <a:latin typeface="Trebuchet MS" panose="020B0603020202020204" pitchFamily="34" charset="0"/>
              </a:rPr>
              <a:t>(Continuação)</a:t>
            </a:r>
            <a:endParaRPr sz="2844" dirty="0">
              <a:solidFill>
                <a:schemeClr val="tx1"/>
              </a:solidFill>
              <a:latin typeface="Trebuchet MS" panose="020B0603020202020204" pitchFamily="34" charset="0"/>
            </a:endParaRPr>
          </a:p>
        </p:txBody>
      </p:sp>
      <p:sp>
        <p:nvSpPr>
          <p:cNvPr id="3" name="object 3"/>
          <p:cNvSpPr txBox="1">
            <a:spLocks noGrp="1"/>
          </p:cNvSpPr>
          <p:nvPr>
            <p:ph idx="1"/>
          </p:nvPr>
        </p:nvSpPr>
        <p:spPr>
          <a:xfrm>
            <a:off x="1506055" y="1960496"/>
            <a:ext cx="7842525" cy="3174880"/>
          </a:xfrm>
          <a:prstGeom prst="rect">
            <a:avLst/>
          </a:prstGeom>
        </p:spPr>
        <p:txBody>
          <a:bodyPr vert="horz" wrap="square" lIns="0" tIns="22578" rIns="0" bIns="0" rtlCol="0">
            <a:spAutoFit/>
          </a:bodyPr>
          <a:lstStyle/>
          <a:p>
            <a:pPr marL="1091649" marR="237070" indent="-320608">
              <a:spcBef>
                <a:spcPts val="178"/>
              </a:spcBef>
              <a:buClr>
                <a:schemeClr val="accent2"/>
              </a:buClr>
              <a:buFont typeface="Wingdings" panose="05000000000000000000" pitchFamily="2" charset="2"/>
              <a:buChar char="§"/>
              <a:tabLst>
                <a:tab pos="1092778" algn="l"/>
              </a:tabLst>
            </a:pPr>
            <a:r>
              <a:rPr sz="1960" spc="-9" dirty="0">
                <a:solidFill>
                  <a:schemeClr val="tx1"/>
                </a:solidFill>
                <a:latin typeface="Trebuchet MS" panose="020B0603020202020204" pitchFamily="34" charset="0"/>
              </a:rPr>
              <a:t>Monitoramento </a:t>
            </a:r>
            <a:r>
              <a:rPr sz="1960" dirty="0">
                <a:solidFill>
                  <a:schemeClr val="tx1"/>
                </a:solidFill>
                <a:latin typeface="Trebuchet MS" panose="020B0603020202020204" pitchFamily="34" charset="0"/>
              </a:rPr>
              <a:t>e </a:t>
            </a:r>
            <a:r>
              <a:rPr sz="1960" spc="-9" dirty="0">
                <a:solidFill>
                  <a:schemeClr val="tx1"/>
                </a:solidFill>
                <a:latin typeface="Trebuchet MS" panose="020B0603020202020204" pitchFamily="34" charset="0"/>
              </a:rPr>
              <a:t>implementação </a:t>
            </a:r>
            <a:r>
              <a:rPr sz="1960" dirty="0">
                <a:solidFill>
                  <a:schemeClr val="tx1"/>
                </a:solidFill>
                <a:latin typeface="Trebuchet MS" panose="020B0603020202020204" pitchFamily="34" charset="0"/>
              </a:rPr>
              <a:t>de </a:t>
            </a:r>
            <a:r>
              <a:rPr sz="1960" spc="-9" dirty="0">
                <a:solidFill>
                  <a:schemeClr val="tx1"/>
                </a:solidFill>
                <a:latin typeface="Trebuchet MS" panose="020B0603020202020204" pitchFamily="34" charset="0"/>
              </a:rPr>
              <a:t>mecanismos </a:t>
            </a:r>
            <a:r>
              <a:rPr sz="1960" dirty="0">
                <a:solidFill>
                  <a:schemeClr val="tx1"/>
                </a:solidFill>
                <a:latin typeface="Trebuchet MS" panose="020B0603020202020204" pitchFamily="34" charset="0"/>
              </a:rPr>
              <a:t>de </a:t>
            </a:r>
            <a:r>
              <a:rPr sz="1960" spc="-9" dirty="0">
                <a:solidFill>
                  <a:schemeClr val="tx1"/>
                </a:solidFill>
                <a:latin typeface="Trebuchet MS" panose="020B0603020202020204" pitchFamily="34" charset="0"/>
              </a:rPr>
              <a:t>controles internos  vinculados </a:t>
            </a:r>
            <a:r>
              <a:rPr sz="1960" dirty="0">
                <a:solidFill>
                  <a:schemeClr val="tx1"/>
                </a:solidFill>
                <a:latin typeface="Trebuchet MS" panose="020B0603020202020204" pitchFamily="34" charset="0"/>
              </a:rPr>
              <a:t>à área de</a:t>
            </a:r>
            <a:r>
              <a:rPr sz="1960" spc="-160" dirty="0">
                <a:solidFill>
                  <a:schemeClr val="tx1"/>
                </a:solidFill>
                <a:latin typeface="Trebuchet MS" panose="020B0603020202020204" pitchFamily="34" charset="0"/>
              </a:rPr>
              <a:t> </a:t>
            </a:r>
            <a:r>
              <a:rPr sz="1960" spc="-9" dirty="0">
                <a:solidFill>
                  <a:schemeClr val="tx1"/>
                </a:solidFill>
                <a:latin typeface="Trebuchet MS" panose="020B0603020202020204" pitchFamily="34" charset="0"/>
              </a:rPr>
              <a:t>compliance;</a:t>
            </a:r>
          </a:p>
          <a:p>
            <a:pPr marL="1091649" marR="9031" indent="-320608">
              <a:buClr>
                <a:schemeClr val="accent2"/>
              </a:buClr>
              <a:buFont typeface="Wingdings" panose="05000000000000000000" pitchFamily="2" charset="2"/>
              <a:buChar char="§"/>
              <a:tabLst>
                <a:tab pos="1092778" algn="l"/>
              </a:tabLst>
            </a:pPr>
            <a:r>
              <a:rPr sz="1960" spc="-9" dirty="0">
                <a:solidFill>
                  <a:schemeClr val="tx1"/>
                </a:solidFill>
                <a:latin typeface="Trebuchet MS" panose="020B0603020202020204" pitchFamily="34" charset="0"/>
              </a:rPr>
              <a:t>Fomentar práticas </a:t>
            </a:r>
            <a:r>
              <a:rPr sz="1960" dirty="0">
                <a:solidFill>
                  <a:schemeClr val="tx1"/>
                </a:solidFill>
                <a:latin typeface="Trebuchet MS" panose="020B0603020202020204" pitchFamily="34" charset="0"/>
              </a:rPr>
              <a:t>e </a:t>
            </a:r>
            <a:r>
              <a:rPr sz="1960" spc="-9" dirty="0">
                <a:solidFill>
                  <a:schemeClr val="tx1"/>
                </a:solidFill>
                <a:latin typeface="Trebuchet MS" panose="020B0603020202020204" pitchFamily="34" charset="0"/>
              </a:rPr>
              <a:t>políticas </a:t>
            </a:r>
            <a:r>
              <a:rPr sz="1960" dirty="0">
                <a:solidFill>
                  <a:schemeClr val="tx1"/>
                </a:solidFill>
                <a:latin typeface="Trebuchet MS" panose="020B0603020202020204" pitchFamily="34" charset="0"/>
              </a:rPr>
              <a:t>para </a:t>
            </a:r>
            <a:r>
              <a:rPr sz="1960" spc="-9" dirty="0">
                <a:solidFill>
                  <a:schemeClr val="tx1"/>
                </a:solidFill>
                <a:latin typeface="Trebuchet MS" panose="020B0603020202020204" pitchFamily="34" charset="0"/>
              </a:rPr>
              <a:t>detecção </a:t>
            </a:r>
            <a:r>
              <a:rPr sz="1960" dirty="0">
                <a:solidFill>
                  <a:schemeClr val="tx1"/>
                </a:solidFill>
                <a:latin typeface="Trebuchet MS" panose="020B0603020202020204" pitchFamily="34" charset="0"/>
              </a:rPr>
              <a:t>de </a:t>
            </a:r>
            <a:r>
              <a:rPr sz="1960" spc="-9" dirty="0">
                <a:solidFill>
                  <a:schemeClr val="tx1"/>
                </a:solidFill>
                <a:latin typeface="Trebuchet MS" panose="020B0603020202020204" pitchFamily="34" charset="0"/>
              </a:rPr>
              <a:t>operações/situações que  possam </a:t>
            </a:r>
            <a:r>
              <a:rPr sz="1960" dirty="0">
                <a:solidFill>
                  <a:schemeClr val="tx1"/>
                </a:solidFill>
                <a:latin typeface="Trebuchet MS" panose="020B0603020202020204" pitchFamily="34" charset="0"/>
              </a:rPr>
              <a:t>configurar </a:t>
            </a:r>
            <a:r>
              <a:rPr sz="1960" spc="-9" dirty="0">
                <a:solidFill>
                  <a:schemeClr val="tx1"/>
                </a:solidFill>
                <a:latin typeface="Trebuchet MS" panose="020B0603020202020204" pitchFamily="34" charset="0"/>
              </a:rPr>
              <a:t>indícios </a:t>
            </a:r>
            <a:r>
              <a:rPr sz="1960" dirty="0">
                <a:solidFill>
                  <a:schemeClr val="tx1"/>
                </a:solidFill>
                <a:latin typeface="Trebuchet MS" panose="020B0603020202020204" pitchFamily="34" charset="0"/>
              </a:rPr>
              <a:t>da </a:t>
            </a:r>
            <a:r>
              <a:rPr sz="1960" spc="-9" dirty="0">
                <a:solidFill>
                  <a:schemeClr val="tx1"/>
                </a:solidFill>
                <a:latin typeface="Trebuchet MS" panose="020B0603020202020204" pitchFamily="34" charset="0"/>
              </a:rPr>
              <a:t>existência </a:t>
            </a:r>
            <a:r>
              <a:rPr sz="1960" dirty="0">
                <a:solidFill>
                  <a:schemeClr val="tx1"/>
                </a:solidFill>
                <a:latin typeface="Trebuchet MS" panose="020B0603020202020204" pitchFamily="34" charset="0"/>
              </a:rPr>
              <a:t>do crime de </a:t>
            </a:r>
            <a:r>
              <a:rPr sz="1960" spc="-9" dirty="0">
                <a:solidFill>
                  <a:schemeClr val="tx1"/>
                </a:solidFill>
                <a:latin typeface="Trebuchet MS" panose="020B0603020202020204" pitchFamily="34" charset="0"/>
              </a:rPr>
              <a:t>lavagem </a:t>
            </a:r>
            <a:r>
              <a:rPr sz="1960" dirty="0">
                <a:solidFill>
                  <a:schemeClr val="tx1"/>
                </a:solidFill>
                <a:latin typeface="Trebuchet MS" panose="020B0603020202020204" pitchFamily="34" charset="0"/>
              </a:rPr>
              <a:t>de  </a:t>
            </a:r>
            <a:r>
              <a:rPr sz="1960" spc="-9" dirty="0">
                <a:solidFill>
                  <a:schemeClr val="tx1"/>
                </a:solidFill>
                <a:latin typeface="Trebuchet MS" panose="020B0603020202020204" pitchFamily="34" charset="0"/>
              </a:rPr>
              <a:t>dinheiro;</a:t>
            </a:r>
          </a:p>
          <a:p>
            <a:pPr marL="1091649" indent="-320608">
              <a:buClr>
                <a:schemeClr val="accent2"/>
              </a:buClr>
              <a:buFont typeface="Wingdings" panose="05000000000000000000" pitchFamily="2" charset="2"/>
              <a:buChar char="§"/>
              <a:tabLst>
                <a:tab pos="1092778" algn="l"/>
              </a:tabLst>
            </a:pPr>
            <a:r>
              <a:rPr sz="1960" spc="-9" dirty="0">
                <a:solidFill>
                  <a:schemeClr val="tx1"/>
                </a:solidFill>
                <a:latin typeface="Trebuchet MS" panose="020B0603020202020204" pitchFamily="34" charset="0"/>
              </a:rPr>
              <a:t>Emissão </a:t>
            </a:r>
            <a:r>
              <a:rPr sz="1960" dirty="0">
                <a:solidFill>
                  <a:schemeClr val="tx1"/>
                </a:solidFill>
                <a:latin typeface="Trebuchet MS" panose="020B0603020202020204" pitchFamily="34" charset="0"/>
              </a:rPr>
              <a:t>de normas e </a:t>
            </a:r>
            <a:r>
              <a:rPr sz="1960" spc="-9" dirty="0">
                <a:solidFill>
                  <a:schemeClr val="tx1"/>
                </a:solidFill>
                <a:latin typeface="Trebuchet MS" panose="020B0603020202020204" pitchFamily="34" charset="0"/>
              </a:rPr>
              <a:t>regulamentos</a:t>
            </a:r>
            <a:r>
              <a:rPr sz="1960" spc="-151" dirty="0">
                <a:solidFill>
                  <a:schemeClr val="tx1"/>
                </a:solidFill>
                <a:latin typeface="Trebuchet MS" panose="020B0603020202020204" pitchFamily="34" charset="0"/>
              </a:rPr>
              <a:t> </a:t>
            </a:r>
            <a:r>
              <a:rPr sz="1960" spc="-9" dirty="0">
                <a:solidFill>
                  <a:schemeClr val="tx1"/>
                </a:solidFill>
                <a:latin typeface="Trebuchet MS" panose="020B0603020202020204" pitchFamily="34" charset="0"/>
              </a:rPr>
              <a:t>internos;</a:t>
            </a:r>
          </a:p>
          <a:p>
            <a:pPr marL="1091649" indent="-320608">
              <a:spcBef>
                <a:spcPts val="9"/>
              </a:spcBef>
              <a:buClr>
                <a:schemeClr val="accent2"/>
              </a:buClr>
              <a:buFont typeface="Wingdings" panose="05000000000000000000" pitchFamily="2" charset="2"/>
              <a:buChar char="§"/>
              <a:tabLst>
                <a:tab pos="1092778" algn="l"/>
              </a:tabLst>
            </a:pPr>
            <a:r>
              <a:rPr sz="1960" spc="-9" dirty="0">
                <a:solidFill>
                  <a:schemeClr val="tx1"/>
                </a:solidFill>
                <a:latin typeface="Trebuchet MS" panose="020B0603020202020204" pitchFamily="34" charset="0"/>
              </a:rPr>
              <a:t>Pesquisa </a:t>
            </a:r>
            <a:r>
              <a:rPr sz="1960" dirty="0">
                <a:solidFill>
                  <a:schemeClr val="tx1"/>
                </a:solidFill>
                <a:latin typeface="Trebuchet MS" panose="020B0603020202020204" pitchFamily="34" charset="0"/>
              </a:rPr>
              <a:t>diária </a:t>
            </a:r>
            <a:r>
              <a:rPr sz="1960" spc="-9" dirty="0">
                <a:solidFill>
                  <a:schemeClr val="tx1"/>
                </a:solidFill>
                <a:latin typeface="Trebuchet MS" panose="020B0603020202020204" pitchFamily="34" charset="0"/>
              </a:rPr>
              <a:t>de legislação aplicável </a:t>
            </a:r>
            <a:r>
              <a:rPr sz="1960" dirty="0">
                <a:solidFill>
                  <a:schemeClr val="tx1"/>
                </a:solidFill>
                <a:latin typeface="Trebuchet MS" panose="020B0603020202020204" pitchFamily="34" charset="0"/>
              </a:rPr>
              <a:t>às </a:t>
            </a:r>
            <a:r>
              <a:rPr sz="1960" spc="-9" dirty="0">
                <a:solidFill>
                  <a:schemeClr val="tx1"/>
                </a:solidFill>
                <a:latin typeface="Trebuchet MS" panose="020B0603020202020204" pitchFamily="34" charset="0"/>
              </a:rPr>
              <a:t>atividades do </a:t>
            </a:r>
            <a:r>
              <a:rPr sz="1960" dirty="0">
                <a:solidFill>
                  <a:schemeClr val="tx1"/>
                </a:solidFill>
                <a:latin typeface="Trebuchet MS" panose="020B0603020202020204" pitchFamily="34" charset="0"/>
              </a:rPr>
              <a:t>banco </a:t>
            </a:r>
            <a:r>
              <a:rPr sz="1960" spc="-9" dirty="0">
                <a:solidFill>
                  <a:schemeClr val="tx1"/>
                </a:solidFill>
                <a:latin typeface="Trebuchet MS" panose="020B0603020202020204" pitchFamily="34" charset="0"/>
              </a:rPr>
              <a:t>no que</a:t>
            </a:r>
            <a:r>
              <a:rPr sz="1960" spc="-347" dirty="0">
                <a:solidFill>
                  <a:schemeClr val="tx1"/>
                </a:solidFill>
                <a:latin typeface="Trebuchet MS" panose="020B0603020202020204" pitchFamily="34" charset="0"/>
              </a:rPr>
              <a:t> </a:t>
            </a:r>
            <a:r>
              <a:rPr sz="1960" spc="-9" dirty="0">
                <a:solidFill>
                  <a:schemeClr val="tx1"/>
                </a:solidFill>
                <a:latin typeface="Trebuchet MS" panose="020B0603020202020204" pitchFamily="34" charset="0"/>
              </a:rPr>
              <a:t>se</a:t>
            </a:r>
          </a:p>
          <a:p>
            <a:pPr marL="1091649">
              <a:buClr>
                <a:schemeClr val="accent2"/>
              </a:buClr>
              <a:buFont typeface="Wingdings" panose="05000000000000000000" pitchFamily="2" charset="2"/>
              <a:buChar char="§"/>
            </a:pPr>
            <a:r>
              <a:rPr sz="1960" dirty="0">
                <a:solidFill>
                  <a:schemeClr val="tx1"/>
                </a:solidFill>
                <a:latin typeface="Trebuchet MS" panose="020B0603020202020204" pitchFamily="34" charset="0"/>
              </a:rPr>
              <a:t>refere à </a:t>
            </a:r>
            <a:r>
              <a:rPr sz="1960" spc="-9" dirty="0">
                <a:solidFill>
                  <a:schemeClr val="tx1"/>
                </a:solidFill>
                <a:latin typeface="Trebuchet MS" panose="020B0603020202020204" pitchFamily="34" charset="0"/>
              </a:rPr>
              <a:t>atividade </a:t>
            </a:r>
            <a:r>
              <a:rPr sz="1960" dirty="0">
                <a:solidFill>
                  <a:schemeClr val="tx1"/>
                </a:solidFill>
                <a:latin typeface="Trebuchet MS" panose="020B0603020202020204" pitchFamily="34" charset="0"/>
              </a:rPr>
              <a:t>de</a:t>
            </a:r>
            <a:r>
              <a:rPr sz="1960" spc="-160" dirty="0">
                <a:solidFill>
                  <a:schemeClr val="tx1"/>
                </a:solidFill>
                <a:latin typeface="Trebuchet MS" panose="020B0603020202020204" pitchFamily="34" charset="0"/>
              </a:rPr>
              <a:t> </a:t>
            </a:r>
            <a:r>
              <a:rPr sz="1960" spc="-9" dirty="0">
                <a:solidFill>
                  <a:schemeClr val="tx1"/>
                </a:solidFill>
                <a:latin typeface="Trebuchet MS" panose="020B0603020202020204" pitchFamily="34" charset="0"/>
              </a:rPr>
              <a:t>Compliance.</a:t>
            </a:r>
          </a:p>
        </p:txBody>
      </p:sp>
      <p:sp>
        <p:nvSpPr>
          <p:cNvPr id="4" name="object 4"/>
          <p:cNvSpPr txBox="1"/>
          <p:nvPr/>
        </p:nvSpPr>
        <p:spPr>
          <a:xfrm>
            <a:off x="1506055" y="448493"/>
            <a:ext cx="7842526" cy="351030"/>
          </a:xfrm>
          <a:prstGeom prst="rect">
            <a:avLst/>
          </a:prstGeom>
        </p:spPr>
        <p:txBody>
          <a:bodyPr vert="horz" wrap="square" lIns="0" tIns="22578" rIns="0" bIns="0" rtlCol="0">
            <a:spAutoFit/>
          </a:bodyPr>
          <a:lstStyle/>
          <a:p>
            <a:pPr marL="22578">
              <a:spcBef>
                <a:spcPts val="178"/>
              </a:spcBef>
            </a:pPr>
            <a:r>
              <a:rPr sz="2133" b="1" dirty="0">
                <a:solidFill>
                  <a:schemeClr val="accent2"/>
                </a:solidFill>
                <a:latin typeface="Arial"/>
                <a:cs typeface="Arial"/>
              </a:rPr>
              <a:t>O papel </a:t>
            </a:r>
            <a:r>
              <a:rPr sz="2133" b="1" spc="-9" dirty="0">
                <a:solidFill>
                  <a:schemeClr val="accent2"/>
                </a:solidFill>
                <a:latin typeface="Arial"/>
                <a:cs typeface="Arial"/>
              </a:rPr>
              <a:t>de </a:t>
            </a:r>
            <a:r>
              <a:rPr sz="2133" b="1" dirty="0">
                <a:solidFill>
                  <a:schemeClr val="accent2"/>
                </a:solidFill>
                <a:latin typeface="Arial"/>
                <a:cs typeface="Arial"/>
              </a:rPr>
              <a:t>compliance </a:t>
            </a:r>
            <a:r>
              <a:rPr sz="2133" b="1" spc="-9" dirty="0">
                <a:solidFill>
                  <a:schemeClr val="accent2"/>
                </a:solidFill>
                <a:latin typeface="Arial"/>
                <a:cs typeface="Arial"/>
              </a:rPr>
              <a:t>na </a:t>
            </a:r>
            <a:r>
              <a:rPr sz="2133" b="1" dirty="0">
                <a:solidFill>
                  <a:schemeClr val="accent2"/>
                </a:solidFill>
                <a:latin typeface="Arial"/>
                <a:cs typeface="Arial"/>
              </a:rPr>
              <a:t>gestão </a:t>
            </a:r>
            <a:r>
              <a:rPr sz="2133" b="1" spc="-9" dirty="0">
                <a:solidFill>
                  <a:schemeClr val="accent2"/>
                </a:solidFill>
                <a:latin typeface="Arial"/>
                <a:cs typeface="Arial"/>
              </a:rPr>
              <a:t>de </a:t>
            </a:r>
            <a:r>
              <a:rPr sz="2133" b="1" dirty="0">
                <a:solidFill>
                  <a:schemeClr val="accent2"/>
                </a:solidFill>
                <a:latin typeface="Arial"/>
                <a:cs typeface="Arial"/>
              </a:rPr>
              <a:t>instituições</a:t>
            </a:r>
            <a:r>
              <a:rPr sz="2133" b="1" spc="-27" dirty="0">
                <a:solidFill>
                  <a:schemeClr val="accent2"/>
                </a:solidFill>
                <a:latin typeface="Arial"/>
                <a:cs typeface="Arial"/>
              </a:rPr>
              <a:t> </a:t>
            </a:r>
            <a:r>
              <a:rPr sz="2133" b="1" dirty="0">
                <a:solidFill>
                  <a:schemeClr val="accent2"/>
                </a:solidFill>
                <a:latin typeface="Arial"/>
                <a:cs typeface="Arial"/>
              </a:rPr>
              <a:t>financeiras</a:t>
            </a:r>
            <a:endParaRPr sz="2133" dirty="0">
              <a:solidFill>
                <a:schemeClr val="accent2"/>
              </a:solidFill>
              <a:latin typeface="Arial"/>
              <a:cs typeface="Arial"/>
            </a:endParaRPr>
          </a:p>
        </p:txBody>
      </p:sp>
      <p:sp>
        <p:nvSpPr>
          <p:cNvPr id="5" name="object 5"/>
          <p:cNvSpPr/>
          <p:nvPr/>
        </p:nvSpPr>
        <p:spPr>
          <a:xfrm>
            <a:off x="153774" y="1134000"/>
            <a:ext cx="592044" cy="4627621"/>
          </a:xfrm>
          <a:prstGeom prst="rect">
            <a:avLst/>
          </a:prstGeom>
          <a:solidFill>
            <a:schemeClr val="accent2"/>
          </a:solidFill>
        </p:spPr>
        <p:txBody>
          <a:bodyPr wrap="square" lIns="0" tIns="0" rIns="0" bIns="0" rtlCol="0"/>
          <a:lstStyle/>
          <a:p>
            <a:endParaRPr sz="3200"/>
          </a:p>
        </p:txBody>
      </p:sp>
      <p:sp>
        <p:nvSpPr>
          <p:cNvPr id="6" name="object 6"/>
          <p:cNvSpPr txBox="1"/>
          <p:nvPr/>
        </p:nvSpPr>
        <p:spPr>
          <a:xfrm>
            <a:off x="267370" y="1625382"/>
            <a:ext cx="300980" cy="3665565"/>
          </a:xfrm>
          <a:prstGeom prst="rect">
            <a:avLst/>
          </a:prstGeom>
        </p:spPr>
        <p:txBody>
          <a:bodyPr vert="vert270" wrap="square" lIns="0" tIns="7902" rIns="0" bIns="0" rtlCol="0">
            <a:spAutoFit/>
          </a:bodyPr>
          <a:lstStyle/>
          <a:p>
            <a:pPr marL="22578">
              <a:spcBef>
                <a:spcPts val="62"/>
              </a:spcBef>
            </a:pPr>
            <a:r>
              <a:rPr sz="1956" spc="-9" dirty="0">
                <a:solidFill>
                  <a:schemeClr val="bg1"/>
                </a:solidFill>
                <a:latin typeface="Trebuchet MS"/>
                <a:cs typeface="Trebuchet MS"/>
              </a:rPr>
              <a:t>Compliance </a:t>
            </a:r>
            <a:r>
              <a:rPr sz="1956" dirty="0">
                <a:solidFill>
                  <a:schemeClr val="bg1"/>
                </a:solidFill>
                <a:latin typeface="Trebuchet MS"/>
                <a:cs typeface="Trebuchet MS"/>
              </a:rPr>
              <a:t>e </a:t>
            </a:r>
            <a:r>
              <a:rPr sz="1956" spc="-9" dirty="0">
                <a:solidFill>
                  <a:schemeClr val="bg1"/>
                </a:solidFill>
                <a:latin typeface="Trebuchet MS"/>
                <a:cs typeface="Trebuchet MS"/>
              </a:rPr>
              <a:t>Controles</a:t>
            </a:r>
            <a:r>
              <a:rPr sz="1956" spc="-18" dirty="0">
                <a:solidFill>
                  <a:schemeClr val="bg1"/>
                </a:solidFill>
                <a:latin typeface="Trebuchet MS"/>
                <a:cs typeface="Trebuchet MS"/>
              </a:rPr>
              <a:t> </a:t>
            </a:r>
            <a:r>
              <a:rPr sz="1956" spc="-9" dirty="0">
                <a:solidFill>
                  <a:schemeClr val="bg1"/>
                </a:solidFill>
                <a:latin typeface="Trebuchet MS"/>
                <a:cs typeface="Trebuchet MS"/>
              </a:rPr>
              <a:t>Internos</a:t>
            </a:r>
            <a:endParaRPr sz="1956" dirty="0">
              <a:solidFill>
                <a:schemeClr val="bg1"/>
              </a:solidFill>
              <a:latin typeface="Trebuchet MS"/>
              <a:cs typeface="Trebuchet M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8CE73C2A-4727-48DB-AFFB-1C837DC8BB22}"/>
              </a:ext>
            </a:extLst>
          </p:cNvPr>
          <p:cNvPicPr>
            <a:picLocks noChangeAspect="1"/>
          </p:cNvPicPr>
          <p:nvPr/>
        </p:nvPicPr>
        <p:blipFill>
          <a:blip r:embed="rId2"/>
          <a:stretch>
            <a:fillRect/>
          </a:stretch>
        </p:blipFill>
        <p:spPr>
          <a:xfrm>
            <a:off x="1996763" y="4000024"/>
            <a:ext cx="1181189" cy="1513523"/>
          </a:xfrm>
          <a:prstGeom prst="rect">
            <a:avLst/>
          </a:prstGeom>
          <a:ln>
            <a:noFill/>
          </a:ln>
          <a:effectLst>
            <a:outerShdw blurRad="292100" dist="139700" dir="2700000" algn="tl" rotWithShape="0">
              <a:srgbClr val="333333">
                <a:alpha val="65000"/>
              </a:srgbClr>
            </a:outerShdw>
          </a:effectLst>
        </p:spPr>
      </p:pic>
      <p:pic>
        <p:nvPicPr>
          <p:cNvPr id="17" name="Imagem 16">
            <a:extLst>
              <a:ext uri="{FF2B5EF4-FFF2-40B4-BE49-F238E27FC236}">
                <a16:creationId xmlns:a16="http://schemas.microsoft.com/office/drawing/2014/main" id="{6C0D832A-B3DC-4F5B-AB4C-1296A386F92F}"/>
              </a:ext>
            </a:extLst>
          </p:cNvPr>
          <p:cNvPicPr>
            <a:picLocks noChangeAspect="1"/>
          </p:cNvPicPr>
          <p:nvPr/>
        </p:nvPicPr>
        <p:blipFill>
          <a:blip r:embed="rId3"/>
          <a:stretch>
            <a:fillRect/>
          </a:stretch>
        </p:blipFill>
        <p:spPr>
          <a:xfrm>
            <a:off x="7876012" y="4189548"/>
            <a:ext cx="1513523" cy="1134475"/>
          </a:xfrm>
          <a:prstGeom prst="rect">
            <a:avLst/>
          </a:prstGeom>
          <a:ln>
            <a:noFill/>
          </a:ln>
          <a:effectLst>
            <a:outerShdw blurRad="292100" dist="139700" dir="2700000" algn="tl" rotWithShape="0">
              <a:srgbClr val="333333">
                <a:alpha val="65000"/>
              </a:srgbClr>
            </a:outerShdw>
          </a:effectLst>
        </p:spPr>
      </p:pic>
      <p:pic>
        <p:nvPicPr>
          <p:cNvPr id="19" name="Gráfico 18">
            <a:extLst>
              <a:ext uri="{FF2B5EF4-FFF2-40B4-BE49-F238E27FC236}">
                <a16:creationId xmlns:a16="http://schemas.microsoft.com/office/drawing/2014/main" id="{30204C16-5145-486D-B5AD-C0EDF9A8B325}"/>
              </a:ext>
            </a:extLst>
          </p:cNvPr>
          <p:cNvPicPr>
            <a:picLocks noChangeAspect="1"/>
          </p:cNvPicPr>
          <p:nvPr/>
        </p:nvPicPr>
        <p:blipFill>
          <a:blip r:embed="rId4"/>
          <a:stretch>
            <a:fillRect/>
          </a:stretch>
        </p:blipFill>
        <p:spPr>
          <a:xfrm>
            <a:off x="4899684" y="4001359"/>
            <a:ext cx="1255930" cy="1512188"/>
          </a:xfrm>
          <a:prstGeom prst="rect">
            <a:avLst/>
          </a:prstGeom>
          <a:effectLst>
            <a:outerShdw blurRad="292100" dist="139700" dir="2700000" algn="tl" rotWithShape="0">
              <a:srgbClr val="333333">
                <a:alpha val="65000"/>
              </a:srgbClr>
            </a:outerShdw>
          </a:effectLst>
        </p:spPr>
      </p:pic>
      <p:pic>
        <p:nvPicPr>
          <p:cNvPr id="31" name="Imagem 30">
            <a:extLst>
              <a:ext uri="{FF2B5EF4-FFF2-40B4-BE49-F238E27FC236}">
                <a16:creationId xmlns:a16="http://schemas.microsoft.com/office/drawing/2014/main" id="{A344306B-BEDE-42C5-AC0D-565EDAF9EA1F}"/>
              </a:ext>
            </a:extLst>
          </p:cNvPr>
          <p:cNvPicPr>
            <a:picLocks noChangeAspect="1"/>
          </p:cNvPicPr>
          <p:nvPr/>
        </p:nvPicPr>
        <p:blipFill>
          <a:blip r:embed="rId5"/>
          <a:stretch>
            <a:fillRect/>
          </a:stretch>
        </p:blipFill>
        <p:spPr>
          <a:xfrm>
            <a:off x="2051770" y="2126234"/>
            <a:ext cx="1071386" cy="1513333"/>
          </a:xfrm>
          <a:prstGeom prst="rect">
            <a:avLst/>
          </a:prstGeom>
          <a:ln>
            <a:noFill/>
          </a:ln>
          <a:effectLst>
            <a:softEdge rad="112500"/>
          </a:effectLst>
        </p:spPr>
      </p:pic>
      <p:pic>
        <p:nvPicPr>
          <p:cNvPr id="22534" name="Imagem 3">
            <a:extLst>
              <a:ext uri="{FF2B5EF4-FFF2-40B4-BE49-F238E27FC236}">
                <a16:creationId xmlns:a16="http://schemas.microsoft.com/office/drawing/2014/main" id="{5E2E36C0-08AD-4510-AC71-27CB3182396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30733" y="2078091"/>
            <a:ext cx="1267942" cy="151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Imagem 5">
            <a:extLst>
              <a:ext uri="{FF2B5EF4-FFF2-40B4-BE49-F238E27FC236}">
                <a16:creationId xmlns:a16="http://schemas.microsoft.com/office/drawing/2014/main" id="{622F6A84-4DB4-44F9-8E6E-F8D190DE083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3278" y="2078091"/>
            <a:ext cx="3387408" cy="1609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Título 1">
            <a:extLst>
              <a:ext uri="{FF2B5EF4-FFF2-40B4-BE49-F238E27FC236}">
                <a16:creationId xmlns:a16="http://schemas.microsoft.com/office/drawing/2014/main" id="{78F2A86F-EDA5-4B1D-A8B3-42FE39CED866}"/>
              </a:ext>
            </a:extLst>
          </p:cNvPr>
          <p:cNvSpPr txBox="1">
            <a:spLocks noChangeArrowheads="1"/>
          </p:cNvSpPr>
          <p:nvPr/>
        </p:nvSpPr>
        <p:spPr bwMode="auto">
          <a:xfrm>
            <a:off x="2179615" y="524528"/>
            <a:ext cx="7492871" cy="1077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pt-BR" altLang="pt-BR" sz="3027" dirty="0">
                <a:solidFill>
                  <a:schemeClr val="accent2"/>
                </a:solidFill>
                <a:latin typeface="Trebuchet MS" panose="020B0603020202020204" pitchFamily="34" charset="0"/>
              </a:rPr>
              <a:t>Carreira Esportiva</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DB5441E9-569A-4452-B659-95A988909428}"/>
              </a:ext>
            </a:extLst>
          </p:cNvPr>
          <p:cNvSpPr txBox="1"/>
          <p:nvPr/>
        </p:nvSpPr>
        <p:spPr>
          <a:xfrm>
            <a:off x="908907" y="448493"/>
            <a:ext cx="9035782" cy="4042873"/>
          </a:xfrm>
          <a:prstGeom prst="rect">
            <a:avLst/>
          </a:prstGeom>
        </p:spPr>
        <p:txBody>
          <a:bodyPr vert="horz" wrap="square" lIns="0" tIns="22578" rIns="0" bIns="0" rtlCol="0">
            <a:spAutoFit/>
          </a:bodyPr>
          <a:lstStyle/>
          <a:p>
            <a:pPr marL="1215829" algn="ctr">
              <a:spcBef>
                <a:spcPts val="178"/>
              </a:spcBef>
            </a:pPr>
            <a:r>
              <a:rPr sz="2133" b="1" dirty="0">
                <a:solidFill>
                  <a:schemeClr val="accent2"/>
                </a:solidFill>
                <a:latin typeface="Arial"/>
                <a:cs typeface="Arial"/>
              </a:rPr>
              <a:t>O papel </a:t>
            </a:r>
            <a:r>
              <a:rPr sz="2133" b="1" spc="-9" dirty="0">
                <a:solidFill>
                  <a:schemeClr val="accent2"/>
                </a:solidFill>
                <a:latin typeface="Arial"/>
                <a:cs typeface="Arial"/>
              </a:rPr>
              <a:t>de </a:t>
            </a:r>
            <a:r>
              <a:rPr sz="2133" b="1" dirty="0">
                <a:solidFill>
                  <a:schemeClr val="accent2"/>
                </a:solidFill>
                <a:latin typeface="Arial"/>
                <a:cs typeface="Arial"/>
              </a:rPr>
              <a:t>compliance </a:t>
            </a:r>
            <a:r>
              <a:rPr sz="2133" b="1" spc="-9" dirty="0">
                <a:solidFill>
                  <a:schemeClr val="accent2"/>
                </a:solidFill>
                <a:latin typeface="Arial"/>
                <a:cs typeface="Arial"/>
              </a:rPr>
              <a:t>na </a:t>
            </a:r>
            <a:r>
              <a:rPr sz="2133" b="1" dirty="0">
                <a:solidFill>
                  <a:schemeClr val="accent2"/>
                </a:solidFill>
                <a:latin typeface="Arial"/>
                <a:cs typeface="Arial"/>
              </a:rPr>
              <a:t>gestão </a:t>
            </a:r>
            <a:r>
              <a:rPr sz="2133" b="1" spc="-9" dirty="0">
                <a:solidFill>
                  <a:schemeClr val="accent2"/>
                </a:solidFill>
                <a:latin typeface="Arial"/>
                <a:cs typeface="Arial"/>
              </a:rPr>
              <a:t>de </a:t>
            </a:r>
            <a:r>
              <a:rPr sz="2133" b="1" dirty="0">
                <a:solidFill>
                  <a:schemeClr val="accent2"/>
                </a:solidFill>
                <a:latin typeface="Arial"/>
                <a:cs typeface="Arial"/>
              </a:rPr>
              <a:t>instituições</a:t>
            </a:r>
            <a:r>
              <a:rPr sz="2133" b="1" spc="-27" dirty="0">
                <a:solidFill>
                  <a:schemeClr val="accent2"/>
                </a:solidFill>
                <a:latin typeface="Arial"/>
                <a:cs typeface="Arial"/>
              </a:rPr>
              <a:t> </a:t>
            </a:r>
            <a:r>
              <a:rPr sz="2133" b="1" dirty="0">
                <a:solidFill>
                  <a:schemeClr val="accent2"/>
                </a:solidFill>
                <a:latin typeface="Arial"/>
                <a:cs typeface="Arial"/>
              </a:rPr>
              <a:t>financeiras</a:t>
            </a:r>
            <a:endParaRPr sz="2133" dirty="0">
              <a:solidFill>
                <a:schemeClr val="accent2"/>
              </a:solidFill>
              <a:latin typeface="Arial"/>
              <a:cs typeface="Arial"/>
            </a:endParaRPr>
          </a:p>
          <a:p>
            <a:pPr>
              <a:spcBef>
                <a:spcPts val="53"/>
              </a:spcBef>
            </a:pPr>
            <a:endParaRPr sz="2578" dirty="0">
              <a:latin typeface="Times New Roman"/>
              <a:cs typeface="Times New Roman"/>
            </a:endParaRPr>
          </a:p>
          <a:p>
            <a:pPr marL="342058" marR="251745" indent="-320608">
              <a:spcBef>
                <a:spcPts val="9"/>
              </a:spcBef>
              <a:buClr>
                <a:schemeClr val="accent2"/>
              </a:buClr>
              <a:buFont typeface="Wingdings"/>
              <a:buChar char=""/>
              <a:tabLst>
                <a:tab pos="343187" algn="l"/>
              </a:tabLst>
            </a:pPr>
            <a:r>
              <a:rPr sz="2133" spc="-9" dirty="0">
                <a:latin typeface="Trebuchet MS"/>
                <a:cs typeface="Trebuchet MS"/>
              </a:rPr>
              <a:t>Controle </a:t>
            </a:r>
            <a:r>
              <a:rPr sz="2133" dirty="0">
                <a:latin typeface="Trebuchet MS"/>
                <a:cs typeface="Trebuchet MS"/>
              </a:rPr>
              <a:t>e revisão de </a:t>
            </a:r>
            <a:r>
              <a:rPr sz="2133" spc="-9" dirty="0">
                <a:latin typeface="Trebuchet MS"/>
                <a:cs typeface="Trebuchet MS"/>
              </a:rPr>
              <a:t>pendências cadastrais </a:t>
            </a:r>
            <a:r>
              <a:rPr sz="2133" dirty="0">
                <a:latin typeface="Trebuchet MS"/>
                <a:cs typeface="Trebuchet MS"/>
              </a:rPr>
              <a:t>e da </a:t>
            </a:r>
            <a:r>
              <a:rPr sz="2133" spc="-9" dirty="0">
                <a:latin typeface="Trebuchet MS"/>
                <a:cs typeface="Trebuchet MS"/>
              </a:rPr>
              <a:t>documentação  referente </a:t>
            </a:r>
            <a:r>
              <a:rPr sz="2133" dirty="0">
                <a:latin typeface="Trebuchet MS"/>
                <a:cs typeface="Trebuchet MS"/>
              </a:rPr>
              <a:t>ao </a:t>
            </a:r>
            <a:r>
              <a:rPr sz="2133" spc="-9" dirty="0">
                <a:latin typeface="Trebuchet MS"/>
                <a:cs typeface="Trebuchet MS"/>
              </a:rPr>
              <a:t>KYC </a:t>
            </a:r>
            <a:r>
              <a:rPr sz="2133" dirty="0">
                <a:latin typeface="Trebuchet MS"/>
                <a:cs typeface="Trebuchet MS"/>
              </a:rPr>
              <a:t>(Know </a:t>
            </a:r>
            <a:r>
              <a:rPr sz="2133" spc="-9" dirty="0">
                <a:latin typeface="Trebuchet MS"/>
                <a:cs typeface="Trebuchet MS"/>
              </a:rPr>
              <a:t>Your Costumer), KYS </a:t>
            </a:r>
            <a:r>
              <a:rPr sz="2133" dirty="0">
                <a:latin typeface="Trebuchet MS"/>
                <a:cs typeface="Trebuchet MS"/>
              </a:rPr>
              <a:t>(Know </a:t>
            </a:r>
            <a:r>
              <a:rPr sz="2133" spc="-9" dirty="0">
                <a:latin typeface="Trebuchet MS"/>
                <a:cs typeface="Trebuchet MS"/>
              </a:rPr>
              <a:t>Your Supplier) </a:t>
            </a:r>
            <a:r>
              <a:rPr sz="2133" dirty="0">
                <a:latin typeface="Trebuchet MS"/>
                <a:cs typeface="Trebuchet MS"/>
              </a:rPr>
              <a:t>e  KYE (Know </a:t>
            </a:r>
            <a:r>
              <a:rPr sz="2133" spc="-9" dirty="0">
                <a:latin typeface="Trebuchet MS"/>
                <a:cs typeface="Trebuchet MS"/>
              </a:rPr>
              <a:t>Your</a:t>
            </a:r>
            <a:r>
              <a:rPr sz="2133" spc="-80" dirty="0">
                <a:latin typeface="Trebuchet MS"/>
                <a:cs typeface="Trebuchet MS"/>
              </a:rPr>
              <a:t> </a:t>
            </a:r>
            <a:r>
              <a:rPr sz="2133" spc="-9" dirty="0">
                <a:latin typeface="Trebuchet MS"/>
                <a:cs typeface="Trebuchet MS"/>
              </a:rPr>
              <a:t>Employee);</a:t>
            </a:r>
            <a:endParaRPr sz="2133" dirty="0">
              <a:latin typeface="Trebuchet MS"/>
              <a:cs typeface="Trebuchet MS"/>
            </a:endParaRPr>
          </a:p>
          <a:p>
            <a:pPr marL="342058" marR="46283" indent="-320608">
              <a:buClr>
                <a:schemeClr val="accent2"/>
              </a:buClr>
              <a:buFont typeface="Wingdings"/>
              <a:buChar char=""/>
              <a:tabLst>
                <a:tab pos="343187" algn="l"/>
              </a:tabLst>
            </a:pPr>
            <a:r>
              <a:rPr sz="2133" spc="-9" dirty="0">
                <a:latin typeface="Trebuchet MS"/>
                <a:cs typeface="Trebuchet MS"/>
              </a:rPr>
              <a:t>Criação </a:t>
            </a:r>
            <a:r>
              <a:rPr sz="2133" dirty="0">
                <a:latin typeface="Trebuchet MS"/>
                <a:cs typeface="Trebuchet MS"/>
              </a:rPr>
              <a:t>de </a:t>
            </a:r>
            <a:r>
              <a:rPr sz="2133" spc="-9" dirty="0">
                <a:latin typeface="Trebuchet MS"/>
                <a:cs typeface="Trebuchet MS"/>
              </a:rPr>
              <a:t>controles operacionais </a:t>
            </a:r>
            <a:r>
              <a:rPr sz="2133" dirty="0">
                <a:latin typeface="Trebuchet MS"/>
                <a:cs typeface="Trebuchet MS"/>
              </a:rPr>
              <a:t>e </a:t>
            </a:r>
            <a:r>
              <a:rPr sz="2133" spc="-9" dirty="0">
                <a:latin typeface="Trebuchet MS"/>
                <a:cs typeface="Trebuchet MS"/>
              </a:rPr>
              <a:t>sistêmicos </a:t>
            </a:r>
            <a:r>
              <a:rPr sz="2133" dirty="0">
                <a:latin typeface="Trebuchet MS"/>
                <a:cs typeface="Trebuchet MS"/>
              </a:rPr>
              <a:t>e </a:t>
            </a:r>
            <a:r>
              <a:rPr sz="2133" spc="-9" dirty="0">
                <a:latin typeface="Trebuchet MS"/>
                <a:cs typeface="Trebuchet MS"/>
              </a:rPr>
              <a:t>testes </a:t>
            </a:r>
            <a:r>
              <a:rPr sz="2133" dirty="0">
                <a:latin typeface="Trebuchet MS"/>
                <a:cs typeface="Trebuchet MS"/>
              </a:rPr>
              <a:t>para </a:t>
            </a:r>
            <a:r>
              <a:rPr sz="2133" spc="-9" dirty="0">
                <a:latin typeface="Trebuchet MS"/>
                <a:cs typeface="Trebuchet MS"/>
              </a:rPr>
              <a:t>prevenção  </a:t>
            </a:r>
            <a:r>
              <a:rPr sz="2133" dirty="0">
                <a:latin typeface="Trebuchet MS"/>
                <a:cs typeface="Trebuchet MS"/>
              </a:rPr>
              <a:t>e detecção à </a:t>
            </a:r>
            <a:r>
              <a:rPr sz="2133" spc="-9" dirty="0">
                <a:latin typeface="Trebuchet MS"/>
                <a:cs typeface="Trebuchet MS"/>
              </a:rPr>
              <a:t>lavagem </a:t>
            </a:r>
            <a:r>
              <a:rPr sz="2133" dirty="0">
                <a:latin typeface="Trebuchet MS"/>
                <a:cs typeface="Trebuchet MS"/>
              </a:rPr>
              <a:t>de</a:t>
            </a:r>
            <a:r>
              <a:rPr sz="2133" spc="-169" dirty="0">
                <a:latin typeface="Trebuchet MS"/>
                <a:cs typeface="Trebuchet MS"/>
              </a:rPr>
              <a:t> </a:t>
            </a:r>
            <a:r>
              <a:rPr sz="2133" spc="-9" dirty="0">
                <a:latin typeface="Trebuchet MS"/>
                <a:cs typeface="Trebuchet MS"/>
              </a:rPr>
              <a:t>dinheiro;</a:t>
            </a:r>
            <a:endParaRPr sz="2133" dirty="0">
              <a:latin typeface="Trebuchet MS"/>
              <a:cs typeface="Trebuchet MS"/>
            </a:endParaRPr>
          </a:p>
          <a:p>
            <a:pPr marL="342058" marR="82410" indent="-320608" algn="just">
              <a:spcBef>
                <a:spcPts val="9"/>
              </a:spcBef>
              <a:buClr>
                <a:schemeClr val="accent2"/>
              </a:buClr>
              <a:buFont typeface="Wingdings"/>
              <a:buChar char=""/>
              <a:tabLst>
                <a:tab pos="343187" algn="l"/>
              </a:tabLst>
            </a:pPr>
            <a:r>
              <a:rPr sz="2133" spc="-9" dirty="0">
                <a:latin typeface="Trebuchet MS"/>
                <a:cs typeface="Trebuchet MS"/>
              </a:rPr>
              <a:t>Proposição </a:t>
            </a:r>
            <a:r>
              <a:rPr sz="2133" dirty="0">
                <a:latin typeface="Trebuchet MS"/>
                <a:cs typeface="Trebuchet MS"/>
              </a:rPr>
              <a:t>e apoio </a:t>
            </a:r>
            <a:r>
              <a:rPr sz="2133" spc="-9" dirty="0">
                <a:latin typeface="Trebuchet MS"/>
                <a:cs typeface="Trebuchet MS"/>
              </a:rPr>
              <a:t>na elaboração de treinamentos diversos, dentro de  sua </a:t>
            </a:r>
            <a:r>
              <a:rPr sz="2133" dirty="0">
                <a:latin typeface="Trebuchet MS"/>
                <a:cs typeface="Trebuchet MS"/>
              </a:rPr>
              <a:t>área de </a:t>
            </a:r>
            <a:r>
              <a:rPr sz="2133" spc="-9" dirty="0">
                <a:latin typeface="Trebuchet MS"/>
                <a:cs typeface="Trebuchet MS"/>
              </a:rPr>
              <a:t>atuação </a:t>
            </a:r>
            <a:r>
              <a:rPr sz="2133" dirty="0">
                <a:latin typeface="Trebuchet MS"/>
                <a:cs typeface="Trebuchet MS"/>
              </a:rPr>
              <a:t>e de acordo com as </a:t>
            </a:r>
            <a:r>
              <a:rPr sz="2133" spc="-9" dirty="0">
                <a:latin typeface="Trebuchet MS"/>
                <a:cs typeface="Trebuchet MS"/>
              </a:rPr>
              <a:t>necessidades </a:t>
            </a:r>
            <a:r>
              <a:rPr sz="2133" dirty="0">
                <a:latin typeface="Trebuchet MS"/>
                <a:cs typeface="Trebuchet MS"/>
              </a:rPr>
              <a:t>da </a:t>
            </a:r>
            <a:r>
              <a:rPr sz="2133" spc="-9" dirty="0">
                <a:latin typeface="Trebuchet MS"/>
                <a:cs typeface="Trebuchet MS"/>
              </a:rPr>
              <a:t>empresa </a:t>
            </a:r>
            <a:r>
              <a:rPr sz="2133" dirty="0">
                <a:latin typeface="Trebuchet MS"/>
                <a:cs typeface="Trebuchet MS"/>
              </a:rPr>
              <a:t>e</a:t>
            </a:r>
            <a:r>
              <a:rPr sz="2133" spc="-407" dirty="0">
                <a:latin typeface="Trebuchet MS"/>
                <a:cs typeface="Trebuchet MS"/>
              </a:rPr>
              <a:t> </a:t>
            </a:r>
            <a:r>
              <a:rPr sz="2133" spc="-9" dirty="0">
                <a:latin typeface="Trebuchet MS"/>
                <a:cs typeface="Trebuchet MS"/>
              </a:rPr>
              <a:t>do  staff;</a:t>
            </a:r>
            <a:endParaRPr sz="2133" dirty="0">
              <a:latin typeface="Trebuchet MS"/>
              <a:cs typeface="Trebuchet MS"/>
            </a:endParaRPr>
          </a:p>
          <a:p>
            <a:pPr marL="342058" marR="60961" indent="-320608" algn="just">
              <a:buClr>
                <a:schemeClr val="accent2"/>
              </a:buClr>
              <a:buFont typeface="Wingdings"/>
              <a:buChar char=""/>
              <a:tabLst>
                <a:tab pos="343187" algn="l"/>
              </a:tabLst>
            </a:pPr>
            <a:r>
              <a:rPr sz="2133" spc="-9" dirty="0">
                <a:latin typeface="Trebuchet MS"/>
                <a:cs typeface="Trebuchet MS"/>
              </a:rPr>
              <a:t>Desenvolver </a:t>
            </a:r>
            <a:r>
              <a:rPr sz="2133" dirty="0">
                <a:latin typeface="Trebuchet MS"/>
                <a:cs typeface="Trebuchet MS"/>
              </a:rPr>
              <a:t>e </a:t>
            </a:r>
            <a:r>
              <a:rPr sz="2133" spc="-9" dirty="0">
                <a:latin typeface="Trebuchet MS"/>
                <a:cs typeface="Trebuchet MS"/>
              </a:rPr>
              <a:t>Implementar mecanismos </a:t>
            </a:r>
            <a:r>
              <a:rPr sz="2133" dirty="0">
                <a:latin typeface="Trebuchet MS"/>
                <a:cs typeface="Trebuchet MS"/>
              </a:rPr>
              <a:t>de apoio </a:t>
            </a:r>
            <a:r>
              <a:rPr sz="2133" spc="-9" dirty="0">
                <a:latin typeface="Trebuchet MS"/>
                <a:cs typeface="Trebuchet MS"/>
              </a:rPr>
              <a:t>(relatórios) </a:t>
            </a:r>
            <a:r>
              <a:rPr sz="2133" dirty="0">
                <a:latin typeface="Trebuchet MS"/>
                <a:cs typeface="Trebuchet MS"/>
              </a:rPr>
              <a:t>aos  </a:t>
            </a:r>
            <a:r>
              <a:rPr sz="2133" spc="-9" dirty="0">
                <a:latin typeface="Trebuchet MS"/>
                <a:cs typeface="Trebuchet MS"/>
              </a:rPr>
              <a:t>executivos </a:t>
            </a:r>
            <a:r>
              <a:rPr sz="2133" dirty="0">
                <a:latin typeface="Trebuchet MS"/>
                <a:cs typeface="Trebuchet MS"/>
              </a:rPr>
              <a:t>do banco para </a:t>
            </a:r>
            <a:r>
              <a:rPr sz="2133" spc="-9" dirty="0">
                <a:latin typeface="Trebuchet MS"/>
                <a:cs typeface="Trebuchet MS"/>
              </a:rPr>
              <a:t>subsidiar decisões </a:t>
            </a:r>
            <a:r>
              <a:rPr sz="2133" dirty="0">
                <a:latin typeface="Trebuchet MS"/>
                <a:cs typeface="Trebuchet MS"/>
              </a:rPr>
              <a:t>no </a:t>
            </a:r>
            <a:r>
              <a:rPr sz="2133" spc="-9" dirty="0">
                <a:latin typeface="Trebuchet MS"/>
                <a:cs typeface="Trebuchet MS"/>
              </a:rPr>
              <a:t>Comitê </a:t>
            </a:r>
            <a:r>
              <a:rPr sz="2133" dirty="0">
                <a:latin typeface="Trebuchet MS"/>
                <a:cs typeface="Trebuchet MS"/>
              </a:rPr>
              <a:t>de</a:t>
            </a:r>
            <a:r>
              <a:rPr sz="2133" spc="-302" dirty="0">
                <a:latin typeface="Trebuchet MS"/>
                <a:cs typeface="Trebuchet MS"/>
              </a:rPr>
              <a:t> </a:t>
            </a:r>
            <a:r>
              <a:rPr sz="2133" spc="-9" dirty="0">
                <a:latin typeface="Trebuchet MS"/>
                <a:cs typeface="Trebuchet MS"/>
              </a:rPr>
              <a:t>Compliance.</a:t>
            </a:r>
            <a:endParaRPr sz="2133" dirty="0">
              <a:latin typeface="Trebuchet MS"/>
              <a:cs typeface="Trebuchet MS"/>
            </a:endParaRPr>
          </a:p>
        </p:txBody>
      </p:sp>
      <p:sp>
        <p:nvSpPr>
          <p:cNvPr id="3" name="object 3">
            <a:extLst>
              <a:ext uri="{FF2B5EF4-FFF2-40B4-BE49-F238E27FC236}">
                <a16:creationId xmlns:a16="http://schemas.microsoft.com/office/drawing/2014/main" id="{1B376DDD-67FD-44DB-B8C2-11F616711E3C}"/>
              </a:ext>
            </a:extLst>
          </p:cNvPr>
          <p:cNvSpPr/>
          <p:nvPr/>
        </p:nvSpPr>
        <p:spPr>
          <a:xfrm>
            <a:off x="153774" y="1150879"/>
            <a:ext cx="592044" cy="4627621"/>
          </a:xfrm>
          <a:prstGeom prst="rect">
            <a:avLst/>
          </a:prstGeom>
          <a:solidFill>
            <a:schemeClr val="accent2"/>
          </a:solidFill>
        </p:spPr>
        <p:txBody>
          <a:bodyPr wrap="square" lIns="0" tIns="0" rIns="0" bIns="0" rtlCol="0"/>
          <a:lstStyle/>
          <a:p>
            <a:endParaRPr sz="3200"/>
          </a:p>
        </p:txBody>
      </p:sp>
      <p:sp>
        <p:nvSpPr>
          <p:cNvPr id="4" name="object 4">
            <a:extLst>
              <a:ext uri="{FF2B5EF4-FFF2-40B4-BE49-F238E27FC236}">
                <a16:creationId xmlns:a16="http://schemas.microsoft.com/office/drawing/2014/main" id="{2A742AF7-6625-4295-9702-592DBF87CE62}"/>
              </a:ext>
            </a:extLst>
          </p:cNvPr>
          <p:cNvSpPr txBox="1"/>
          <p:nvPr/>
        </p:nvSpPr>
        <p:spPr>
          <a:xfrm>
            <a:off x="267370" y="1625382"/>
            <a:ext cx="300980" cy="3665565"/>
          </a:xfrm>
          <a:prstGeom prst="rect">
            <a:avLst/>
          </a:prstGeom>
        </p:spPr>
        <p:txBody>
          <a:bodyPr vert="vert270" wrap="square" lIns="0" tIns="7902" rIns="0" bIns="0" rtlCol="0">
            <a:spAutoFit/>
          </a:bodyPr>
          <a:lstStyle/>
          <a:p>
            <a:pPr marL="22578">
              <a:spcBef>
                <a:spcPts val="62"/>
              </a:spcBef>
            </a:pPr>
            <a:r>
              <a:rPr sz="1956" spc="-9" dirty="0">
                <a:solidFill>
                  <a:schemeClr val="bg1"/>
                </a:solidFill>
                <a:latin typeface="Trebuchet MS"/>
                <a:cs typeface="Trebuchet MS"/>
              </a:rPr>
              <a:t>Compliance </a:t>
            </a:r>
            <a:r>
              <a:rPr sz="1956" dirty="0">
                <a:solidFill>
                  <a:schemeClr val="bg1"/>
                </a:solidFill>
                <a:latin typeface="Trebuchet MS"/>
                <a:cs typeface="Trebuchet MS"/>
              </a:rPr>
              <a:t>e </a:t>
            </a:r>
            <a:r>
              <a:rPr sz="1956" spc="-9" dirty="0">
                <a:solidFill>
                  <a:schemeClr val="bg1"/>
                </a:solidFill>
                <a:latin typeface="Trebuchet MS"/>
                <a:cs typeface="Trebuchet MS"/>
              </a:rPr>
              <a:t>Controles</a:t>
            </a:r>
            <a:r>
              <a:rPr sz="1956" spc="-18" dirty="0">
                <a:solidFill>
                  <a:schemeClr val="bg1"/>
                </a:solidFill>
                <a:latin typeface="Trebuchet MS"/>
                <a:cs typeface="Trebuchet MS"/>
              </a:rPr>
              <a:t> </a:t>
            </a:r>
            <a:r>
              <a:rPr sz="1956" spc="-9" dirty="0">
                <a:solidFill>
                  <a:schemeClr val="bg1"/>
                </a:solidFill>
                <a:latin typeface="Trebuchet MS"/>
                <a:cs typeface="Trebuchet MS"/>
              </a:rPr>
              <a:t>Internos</a:t>
            </a:r>
            <a:endParaRPr sz="1956" dirty="0">
              <a:solidFill>
                <a:schemeClr val="bg1"/>
              </a:solidFill>
              <a:latin typeface="Trebuchet MS"/>
              <a:cs typeface="Trebuchet MS"/>
            </a:endParaRPr>
          </a:p>
        </p:txBody>
      </p:sp>
    </p:spTree>
    <p:extLst>
      <p:ext uri="{BB962C8B-B14F-4D97-AF65-F5344CB8AC3E}">
        <p14:creationId xmlns:p14="http://schemas.microsoft.com/office/powerpoint/2010/main" val="35561503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43815" y="1150879"/>
            <a:ext cx="8852899" cy="3961954"/>
          </a:xfrm>
          <a:prstGeom prst="rect">
            <a:avLst/>
          </a:prstGeom>
        </p:spPr>
        <p:txBody>
          <a:bodyPr vert="horz" wrap="square" lIns="0" tIns="22578" rIns="0" bIns="0" rtlCol="0">
            <a:spAutoFit/>
          </a:bodyPr>
          <a:lstStyle/>
          <a:p>
            <a:pPr marL="22578" marR="9031">
              <a:spcBef>
                <a:spcPts val="178"/>
              </a:spcBef>
            </a:pPr>
            <a:r>
              <a:rPr sz="1956" dirty="0">
                <a:latin typeface="Trebuchet MS"/>
                <a:cs typeface="Trebuchet MS"/>
              </a:rPr>
              <a:t>O </a:t>
            </a:r>
            <a:r>
              <a:rPr sz="1956" spc="-9" dirty="0">
                <a:latin typeface="Trebuchet MS"/>
                <a:cs typeface="Trebuchet MS"/>
              </a:rPr>
              <a:t>staff da </a:t>
            </a:r>
            <a:r>
              <a:rPr sz="1956" dirty="0">
                <a:latin typeface="Trebuchet MS"/>
                <a:cs typeface="Trebuchet MS"/>
              </a:rPr>
              <a:t>Área </a:t>
            </a:r>
            <a:r>
              <a:rPr sz="1956" spc="-9" dirty="0">
                <a:latin typeface="Trebuchet MS"/>
                <a:cs typeface="Trebuchet MS"/>
              </a:rPr>
              <a:t>de Compliance deve </a:t>
            </a:r>
            <a:r>
              <a:rPr sz="1956" dirty="0">
                <a:latin typeface="Trebuchet MS"/>
                <a:cs typeface="Trebuchet MS"/>
              </a:rPr>
              <a:t>ser </a:t>
            </a:r>
            <a:r>
              <a:rPr sz="1956" spc="-9" dirty="0">
                <a:latin typeface="Trebuchet MS"/>
                <a:cs typeface="Trebuchet MS"/>
              </a:rPr>
              <a:t>devidamente preparado </a:t>
            </a:r>
            <a:r>
              <a:rPr sz="1956" dirty="0">
                <a:latin typeface="Trebuchet MS"/>
                <a:cs typeface="Trebuchet MS"/>
              </a:rPr>
              <a:t>e </a:t>
            </a:r>
            <a:r>
              <a:rPr sz="1956" spc="-9" dirty="0">
                <a:latin typeface="Trebuchet MS"/>
                <a:cs typeface="Trebuchet MS"/>
              </a:rPr>
              <a:t>treinado  </a:t>
            </a:r>
            <a:r>
              <a:rPr sz="1956" dirty="0">
                <a:latin typeface="Trebuchet MS"/>
                <a:cs typeface="Trebuchet MS"/>
              </a:rPr>
              <a:t>para </a:t>
            </a:r>
            <a:r>
              <a:rPr sz="1956" spc="-9" dirty="0">
                <a:latin typeface="Trebuchet MS"/>
                <a:cs typeface="Trebuchet MS"/>
              </a:rPr>
              <a:t>executar </a:t>
            </a:r>
            <a:r>
              <a:rPr sz="1956" dirty="0">
                <a:latin typeface="Trebuchet MS"/>
                <a:cs typeface="Trebuchet MS"/>
              </a:rPr>
              <a:t>as </a:t>
            </a:r>
            <a:r>
              <a:rPr sz="1956" spc="-9" dirty="0">
                <a:latin typeface="Trebuchet MS"/>
                <a:cs typeface="Trebuchet MS"/>
              </a:rPr>
              <a:t>atividades </a:t>
            </a:r>
            <a:r>
              <a:rPr sz="1956" dirty="0">
                <a:latin typeface="Trebuchet MS"/>
                <a:cs typeface="Trebuchet MS"/>
              </a:rPr>
              <a:t>de </a:t>
            </a:r>
            <a:r>
              <a:rPr sz="1956" spc="-9" dirty="0">
                <a:latin typeface="Trebuchet MS"/>
                <a:cs typeface="Trebuchet MS"/>
              </a:rPr>
              <a:t>criação, monitoramento </a:t>
            </a:r>
            <a:r>
              <a:rPr sz="1956" dirty="0">
                <a:latin typeface="Trebuchet MS"/>
                <a:cs typeface="Trebuchet MS"/>
              </a:rPr>
              <a:t>e de </a:t>
            </a:r>
            <a:r>
              <a:rPr sz="1956" spc="-9" dirty="0">
                <a:latin typeface="Trebuchet MS"/>
                <a:cs typeface="Trebuchet MS"/>
              </a:rPr>
              <a:t>controles efetivos  de</a:t>
            </a:r>
            <a:r>
              <a:rPr sz="1956" spc="-18" dirty="0">
                <a:latin typeface="Trebuchet MS"/>
                <a:cs typeface="Trebuchet MS"/>
              </a:rPr>
              <a:t> </a:t>
            </a:r>
            <a:r>
              <a:rPr sz="1956" spc="-9" dirty="0">
                <a:latin typeface="Trebuchet MS"/>
                <a:cs typeface="Trebuchet MS"/>
              </a:rPr>
              <a:t>Compliance.</a:t>
            </a:r>
            <a:endParaRPr sz="1956" dirty="0">
              <a:latin typeface="Trebuchet MS"/>
              <a:cs typeface="Trebuchet MS"/>
            </a:endParaRPr>
          </a:p>
          <a:p>
            <a:pPr>
              <a:lnSpc>
                <a:spcPct val="100000"/>
              </a:lnSpc>
            </a:pPr>
            <a:endParaRPr sz="2044" dirty="0">
              <a:latin typeface="Times New Roman"/>
              <a:cs typeface="Times New Roman"/>
            </a:endParaRPr>
          </a:p>
          <a:p>
            <a:pPr marL="22578" marR="33867">
              <a:spcBef>
                <a:spcPts val="9"/>
              </a:spcBef>
            </a:pPr>
            <a:r>
              <a:rPr sz="1956" spc="-9" dirty="0">
                <a:latin typeface="Trebuchet MS"/>
                <a:cs typeface="Trebuchet MS"/>
              </a:rPr>
              <a:t>Todos os membros deste departamento </a:t>
            </a:r>
            <a:r>
              <a:rPr sz="1956" dirty="0">
                <a:latin typeface="Trebuchet MS"/>
                <a:cs typeface="Trebuchet MS"/>
              </a:rPr>
              <a:t>se </a:t>
            </a:r>
            <a:r>
              <a:rPr sz="1956" spc="-9" dirty="0">
                <a:latin typeface="Trebuchet MS"/>
                <a:cs typeface="Trebuchet MS"/>
              </a:rPr>
              <a:t>reportam ao Compliance </a:t>
            </a:r>
            <a:r>
              <a:rPr sz="1956" dirty="0">
                <a:latin typeface="Trebuchet MS"/>
                <a:cs typeface="Trebuchet MS"/>
              </a:rPr>
              <a:t>Officer </a:t>
            </a:r>
            <a:r>
              <a:rPr sz="1956" spc="-9" dirty="0">
                <a:latin typeface="Trebuchet MS"/>
                <a:cs typeface="Trebuchet MS"/>
              </a:rPr>
              <a:t>e,  tal como este, presta suporte técnico </a:t>
            </a:r>
            <a:r>
              <a:rPr sz="1956" dirty="0">
                <a:latin typeface="Trebuchet MS"/>
                <a:cs typeface="Trebuchet MS"/>
              </a:rPr>
              <a:t>a </a:t>
            </a:r>
            <a:r>
              <a:rPr sz="1956" spc="-9" dirty="0">
                <a:latin typeface="Trebuchet MS"/>
                <a:cs typeface="Trebuchet MS"/>
              </a:rPr>
              <a:t>todas </a:t>
            </a:r>
            <a:r>
              <a:rPr sz="1956" dirty="0">
                <a:latin typeface="Trebuchet MS"/>
                <a:cs typeface="Trebuchet MS"/>
              </a:rPr>
              <a:t>as áreas da </a:t>
            </a:r>
            <a:r>
              <a:rPr sz="1956" spc="-9" dirty="0">
                <a:latin typeface="Trebuchet MS"/>
                <a:cs typeface="Trebuchet MS"/>
              </a:rPr>
              <a:t>Instituição </a:t>
            </a:r>
            <a:r>
              <a:rPr sz="1956" dirty="0">
                <a:latin typeface="Trebuchet MS"/>
                <a:cs typeface="Trebuchet MS"/>
              </a:rPr>
              <a:t>no </a:t>
            </a:r>
            <a:r>
              <a:rPr sz="1956" spc="-9" dirty="0">
                <a:latin typeface="Trebuchet MS"/>
                <a:cs typeface="Trebuchet MS"/>
              </a:rPr>
              <a:t>que </a:t>
            </a:r>
            <a:r>
              <a:rPr sz="1956" dirty="0">
                <a:latin typeface="Trebuchet MS"/>
                <a:cs typeface="Trebuchet MS"/>
              </a:rPr>
              <a:t>se  refere a </a:t>
            </a:r>
            <a:r>
              <a:rPr sz="1956" spc="-9" dirty="0">
                <a:latin typeface="Trebuchet MS"/>
                <a:cs typeface="Trebuchet MS"/>
              </a:rPr>
              <a:t>Controles Internos </a:t>
            </a:r>
            <a:r>
              <a:rPr sz="1956" dirty="0">
                <a:latin typeface="Trebuchet MS"/>
                <a:cs typeface="Trebuchet MS"/>
              </a:rPr>
              <a:t>e </a:t>
            </a:r>
            <a:r>
              <a:rPr sz="1956" spc="-9" dirty="0">
                <a:latin typeface="Trebuchet MS"/>
                <a:cs typeface="Trebuchet MS"/>
              </a:rPr>
              <a:t>de</a:t>
            </a:r>
            <a:r>
              <a:rPr sz="1956" dirty="0">
                <a:latin typeface="Trebuchet MS"/>
                <a:cs typeface="Trebuchet MS"/>
              </a:rPr>
              <a:t> </a:t>
            </a:r>
            <a:r>
              <a:rPr sz="1956" spc="-9" dirty="0">
                <a:latin typeface="Trebuchet MS"/>
                <a:cs typeface="Trebuchet MS"/>
              </a:rPr>
              <a:t>Compliance.</a:t>
            </a:r>
            <a:endParaRPr sz="1956" dirty="0">
              <a:latin typeface="Trebuchet MS"/>
              <a:cs typeface="Trebuchet MS"/>
            </a:endParaRPr>
          </a:p>
          <a:p>
            <a:pPr>
              <a:spcBef>
                <a:spcPts val="98"/>
              </a:spcBef>
            </a:pPr>
            <a:endParaRPr sz="1956" dirty="0">
              <a:latin typeface="Times New Roman"/>
              <a:cs typeface="Times New Roman"/>
            </a:endParaRPr>
          </a:p>
          <a:p>
            <a:pPr marL="22578" marR="84668"/>
            <a:r>
              <a:rPr sz="1956" dirty="0">
                <a:latin typeface="Trebuchet MS"/>
                <a:cs typeface="Trebuchet MS"/>
              </a:rPr>
              <a:t>A Área </a:t>
            </a:r>
            <a:r>
              <a:rPr sz="1956" spc="-9" dirty="0">
                <a:latin typeface="Trebuchet MS"/>
                <a:cs typeface="Trebuchet MS"/>
              </a:rPr>
              <a:t>de Compliance tem como base de </a:t>
            </a:r>
            <a:r>
              <a:rPr sz="1956" dirty="0">
                <a:latin typeface="Trebuchet MS"/>
                <a:cs typeface="Trebuchet MS"/>
              </a:rPr>
              <a:t>seu </a:t>
            </a:r>
            <a:r>
              <a:rPr sz="1956" spc="-9" dirty="0">
                <a:latin typeface="Trebuchet MS"/>
                <a:cs typeface="Trebuchet MS"/>
              </a:rPr>
              <a:t>trabalho </a:t>
            </a:r>
            <a:r>
              <a:rPr sz="1956" dirty="0">
                <a:latin typeface="Trebuchet MS"/>
                <a:cs typeface="Trebuchet MS"/>
              </a:rPr>
              <a:t>o </a:t>
            </a:r>
            <a:r>
              <a:rPr sz="1956" spc="-9" dirty="0">
                <a:latin typeface="Trebuchet MS"/>
                <a:cs typeface="Trebuchet MS"/>
              </a:rPr>
              <a:t>apoiar todos os  Gestores Compliance </a:t>
            </a:r>
            <a:r>
              <a:rPr sz="1956" dirty="0">
                <a:latin typeface="Trebuchet MS"/>
                <a:cs typeface="Trebuchet MS"/>
              </a:rPr>
              <a:t>e </a:t>
            </a:r>
            <a:r>
              <a:rPr sz="1956" spc="-9" dirty="0">
                <a:latin typeface="Trebuchet MS"/>
                <a:cs typeface="Trebuchet MS"/>
              </a:rPr>
              <a:t>suas respectivas equipes na disseminação do Programa  de Compliance </a:t>
            </a:r>
            <a:r>
              <a:rPr sz="1956" dirty="0">
                <a:latin typeface="Trebuchet MS"/>
                <a:cs typeface="Trebuchet MS"/>
              </a:rPr>
              <a:t>em </a:t>
            </a:r>
            <a:r>
              <a:rPr sz="1956" spc="-9" dirty="0">
                <a:latin typeface="Trebuchet MS"/>
                <a:cs typeface="Trebuchet MS"/>
              </a:rPr>
              <a:t>suas respectivas Unidades, quando existirem mais de uma,  assim como </a:t>
            </a:r>
            <a:r>
              <a:rPr sz="1956" dirty="0">
                <a:latin typeface="Trebuchet MS"/>
                <a:cs typeface="Trebuchet MS"/>
              </a:rPr>
              <a:t>a </a:t>
            </a:r>
            <a:r>
              <a:rPr sz="1956" spc="-9" dirty="0">
                <a:latin typeface="Trebuchet MS"/>
                <a:cs typeface="Trebuchet MS"/>
              </a:rPr>
              <a:t>imediata sinalização de possíveis mudanças </a:t>
            </a:r>
            <a:r>
              <a:rPr sz="1956" dirty="0">
                <a:latin typeface="Trebuchet MS"/>
                <a:cs typeface="Trebuchet MS"/>
              </a:rPr>
              <a:t>e </a:t>
            </a:r>
            <a:r>
              <a:rPr sz="1956" spc="-9" dirty="0">
                <a:latin typeface="Trebuchet MS"/>
                <a:cs typeface="Trebuchet MS"/>
              </a:rPr>
              <a:t>atualizações dos  processos mapeados </a:t>
            </a:r>
            <a:r>
              <a:rPr sz="1956" dirty="0">
                <a:latin typeface="Trebuchet MS"/>
                <a:cs typeface="Trebuchet MS"/>
              </a:rPr>
              <a:t>e </a:t>
            </a:r>
            <a:r>
              <a:rPr sz="1956" spc="-9" dirty="0">
                <a:latin typeface="Trebuchet MS"/>
                <a:cs typeface="Trebuchet MS"/>
              </a:rPr>
              <a:t>inseridos nas ferramentas utilizadas </a:t>
            </a:r>
            <a:r>
              <a:rPr sz="1956" dirty="0">
                <a:latin typeface="Trebuchet MS"/>
                <a:cs typeface="Trebuchet MS"/>
              </a:rPr>
              <a:t>na</a:t>
            </a:r>
            <a:r>
              <a:rPr sz="1956" spc="187" dirty="0">
                <a:latin typeface="Trebuchet MS"/>
                <a:cs typeface="Trebuchet MS"/>
              </a:rPr>
              <a:t> </a:t>
            </a:r>
            <a:r>
              <a:rPr sz="1956" spc="-9" dirty="0">
                <a:latin typeface="Trebuchet MS"/>
                <a:cs typeface="Trebuchet MS"/>
              </a:rPr>
              <a:t>instituição.</a:t>
            </a:r>
            <a:endParaRPr sz="1956" dirty="0">
              <a:latin typeface="Trebuchet MS"/>
              <a:cs typeface="Trebuchet MS"/>
            </a:endParaRPr>
          </a:p>
        </p:txBody>
      </p:sp>
      <p:sp>
        <p:nvSpPr>
          <p:cNvPr id="3" name="object 3"/>
          <p:cNvSpPr txBox="1">
            <a:spLocks noGrp="1"/>
          </p:cNvSpPr>
          <p:nvPr>
            <p:ph type="title"/>
          </p:nvPr>
        </p:nvSpPr>
        <p:spPr>
          <a:xfrm>
            <a:off x="2103205" y="448493"/>
            <a:ext cx="7842526" cy="351030"/>
          </a:xfrm>
          <a:prstGeom prst="rect">
            <a:avLst/>
          </a:prstGeom>
        </p:spPr>
        <p:txBody>
          <a:bodyPr vert="horz" wrap="square" lIns="0" tIns="22578" rIns="0" bIns="0" rtlCol="0">
            <a:spAutoFit/>
          </a:bodyPr>
          <a:lstStyle/>
          <a:p>
            <a:pPr marL="22578">
              <a:spcBef>
                <a:spcPts val="178"/>
              </a:spcBef>
            </a:pPr>
            <a:r>
              <a:rPr sz="2133" dirty="0">
                <a:solidFill>
                  <a:schemeClr val="accent2"/>
                </a:solidFill>
                <a:latin typeface="Arial"/>
                <a:cs typeface="Arial"/>
              </a:rPr>
              <a:t>O papel </a:t>
            </a:r>
            <a:r>
              <a:rPr sz="2133" spc="-9" dirty="0">
                <a:solidFill>
                  <a:schemeClr val="accent2"/>
                </a:solidFill>
                <a:latin typeface="Arial"/>
                <a:cs typeface="Arial"/>
              </a:rPr>
              <a:t>de </a:t>
            </a:r>
            <a:r>
              <a:rPr sz="2133" dirty="0">
                <a:solidFill>
                  <a:schemeClr val="accent2"/>
                </a:solidFill>
                <a:latin typeface="Arial"/>
                <a:cs typeface="Arial"/>
              </a:rPr>
              <a:t>compliance </a:t>
            </a:r>
            <a:r>
              <a:rPr sz="2133" spc="-9" dirty="0">
                <a:solidFill>
                  <a:schemeClr val="accent2"/>
                </a:solidFill>
                <a:latin typeface="Arial"/>
                <a:cs typeface="Arial"/>
              </a:rPr>
              <a:t>na </a:t>
            </a:r>
            <a:r>
              <a:rPr sz="2133" dirty="0">
                <a:solidFill>
                  <a:schemeClr val="accent2"/>
                </a:solidFill>
                <a:latin typeface="Arial"/>
                <a:cs typeface="Arial"/>
              </a:rPr>
              <a:t>gestão </a:t>
            </a:r>
            <a:r>
              <a:rPr sz="2133" spc="-9" dirty="0">
                <a:solidFill>
                  <a:schemeClr val="accent2"/>
                </a:solidFill>
                <a:latin typeface="Arial"/>
                <a:cs typeface="Arial"/>
              </a:rPr>
              <a:t>de </a:t>
            </a:r>
            <a:r>
              <a:rPr sz="2133" dirty="0">
                <a:solidFill>
                  <a:schemeClr val="accent2"/>
                </a:solidFill>
                <a:latin typeface="Arial"/>
                <a:cs typeface="Arial"/>
              </a:rPr>
              <a:t>instituições</a:t>
            </a:r>
            <a:r>
              <a:rPr sz="2133" spc="-27" dirty="0">
                <a:solidFill>
                  <a:schemeClr val="accent2"/>
                </a:solidFill>
                <a:latin typeface="Arial"/>
                <a:cs typeface="Arial"/>
              </a:rPr>
              <a:t> </a:t>
            </a:r>
            <a:r>
              <a:rPr sz="2133" dirty="0">
                <a:solidFill>
                  <a:schemeClr val="accent2"/>
                </a:solidFill>
                <a:latin typeface="Arial"/>
                <a:cs typeface="Arial"/>
              </a:rPr>
              <a:t>financeiras</a:t>
            </a:r>
          </a:p>
        </p:txBody>
      </p:sp>
      <p:sp>
        <p:nvSpPr>
          <p:cNvPr id="4" name="object 4"/>
          <p:cNvSpPr/>
          <p:nvPr/>
        </p:nvSpPr>
        <p:spPr>
          <a:xfrm>
            <a:off x="153774" y="1134000"/>
            <a:ext cx="592044" cy="4627621"/>
          </a:xfrm>
          <a:prstGeom prst="rect">
            <a:avLst/>
          </a:prstGeom>
          <a:solidFill>
            <a:schemeClr val="accent2"/>
          </a:solidFill>
        </p:spPr>
        <p:txBody>
          <a:bodyPr wrap="square" lIns="0" tIns="0" rIns="0" bIns="0" rtlCol="0"/>
          <a:lstStyle/>
          <a:p>
            <a:endParaRPr sz="3200"/>
          </a:p>
        </p:txBody>
      </p:sp>
      <p:sp>
        <p:nvSpPr>
          <p:cNvPr id="5" name="object 5"/>
          <p:cNvSpPr txBox="1"/>
          <p:nvPr/>
        </p:nvSpPr>
        <p:spPr>
          <a:xfrm>
            <a:off x="267370" y="1625382"/>
            <a:ext cx="300980" cy="3665565"/>
          </a:xfrm>
          <a:prstGeom prst="rect">
            <a:avLst/>
          </a:prstGeom>
        </p:spPr>
        <p:txBody>
          <a:bodyPr vert="vert270" wrap="square" lIns="0" tIns="7902" rIns="0" bIns="0" rtlCol="0">
            <a:spAutoFit/>
          </a:bodyPr>
          <a:lstStyle/>
          <a:p>
            <a:pPr marL="22578">
              <a:spcBef>
                <a:spcPts val="62"/>
              </a:spcBef>
            </a:pPr>
            <a:r>
              <a:rPr sz="1956" spc="-9" dirty="0">
                <a:solidFill>
                  <a:schemeClr val="bg1"/>
                </a:solidFill>
                <a:latin typeface="Trebuchet MS"/>
                <a:cs typeface="Trebuchet MS"/>
              </a:rPr>
              <a:t>Compliance </a:t>
            </a:r>
            <a:r>
              <a:rPr sz="1956" dirty="0">
                <a:solidFill>
                  <a:schemeClr val="bg1"/>
                </a:solidFill>
                <a:latin typeface="Trebuchet MS"/>
                <a:cs typeface="Trebuchet MS"/>
              </a:rPr>
              <a:t>e </a:t>
            </a:r>
            <a:r>
              <a:rPr sz="1956" spc="-9" dirty="0">
                <a:solidFill>
                  <a:schemeClr val="bg1"/>
                </a:solidFill>
                <a:latin typeface="Trebuchet MS"/>
                <a:cs typeface="Trebuchet MS"/>
              </a:rPr>
              <a:t>Controles</a:t>
            </a:r>
            <a:r>
              <a:rPr sz="1956" spc="-18" dirty="0">
                <a:solidFill>
                  <a:schemeClr val="bg1"/>
                </a:solidFill>
                <a:latin typeface="Trebuchet MS"/>
                <a:cs typeface="Trebuchet MS"/>
              </a:rPr>
              <a:t> </a:t>
            </a:r>
            <a:r>
              <a:rPr sz="1956" spc="-9" dirty="0">
                <a:solidFill>
                  <a:schemeClr val="bg1"/>
                </a:solidFill>
                <a:latin typeface="Trebuchet MS"/>
                <a:cs typeface="Trebuchet MS"/>
              </a:rPr>
              <a:t>Internos</a:t>
            </a:r>
            <a:endParaRPr sz="1956" dirty="0">
              <a:solidFill>
                <a:schemeClr val="bg1"/>
              </a:solidFill>
              <a:latin typeface="Trebuchet MS"/>
              <a:cs typeface="Trebuchet MS"/>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8740A8C8-E3C5-4062-B613-D4BC352F63F1}"/>
              </a:ext>
            </a:extLst>
          </p:cNvPr>
          <p:cNvSpPr txBox="1"/>
          <p:nvPr/>
        </p:nvSpPr>
        <p:spPr>
          <a:xfrm>
            <a:off x="2331876" y="320457"/>
            <a:ext cx="7106478" cy="625898"/>
          </a:xfrm>
          <a:prstGeom prst="rect">
            <a:avLst/>
          </a:prstGeom>
        </p:spPr>
        <p:txBody>
          <a:bodyPr vert="horz" wrap="square" lIns="0" tIns="23707" rIns="0" bIns="0" rtlCol="0">
            <a:spAutoFit/>
          </a:bodyPr>
          <a:lstStyle/>
          <a:p>
            <a:pPr marR="11289" algn="r">
              <a:spcBef>
                <a:spcPts val="187"/>
              </a:spcBef>
            </a:pPr>
            <a:r>
              <a:rPr sz="1956" b="1" dirty="0">
                <a:solidFill>
                  <a:schemeClr val="accent2"/>
                </a:solidFill>
                <a:latin typeface="Arial"/>
                <a:cs typeface="Arial"/>
              </a:rPr>
              <a:t>Integração entre Gestão de </a:t>
            </a:r>
            <a:r>
              <a:rPr sz="1956" b="1" spc="-9" dirty="0">
                <a:solidFill>
                  <a:schemeClr val="accent2"/>
                </a:solidFill>
                <a:latin typeface="Arial"/>
                <a:cs typeface="Arial"/>
              </a:rPr>
              <a:t>Riscos, </a:t>
            </a:r>
            <a:r>
              <a:rPr sz="1956" b="1" dirty="0">
                <a:solidFill>
                  <a:schemeClr val="accent2"/>
                </a:solidFill>
                <a:latin typeface="Arial"/>
                <a:cs typeface="Arial"/>
              </a:rPr>
              <a:t>Compliance e</a:t>
            </a:r>
            <a:r>
              <a:rPr sz="1956" b="1" spc="-276" dirty="0">
                <a:solidFill>
                  <a:schemeClr val="accent2"/>
                </a:solidFill>
                <a:latin typeface="Arial"/>
                <a:cs typeface="Arial"/>
              </a:rPr>
              <a:t> </a:t>
            </a:r>
            <a:r>
              <a:rPr sz="1956" b="1" dirty="0">
                <a:solidFill>
                  <a:schemeClr val="accent2"/>
                </a:solidFill>
                <a:latin typeface="Arial"/>
                <a:cs typeface="Arial"/>
              </a:rPr>
              <a:t>Controles</a:t>
            </a:r>
            <a:endParaRPr sz="1956" dirty="0">
              <a:solidFill>
                <a:schemeClr val="accent2"/>
              </a:solidFill>
              <a:latin typeface="Arial"/>
              <a:cs typeface="Arial"/>
            </a:endParaRPr>
          </a:p>
          <a:p>
            <a:pPr marR="9031" algn="r"/>
            <a:r>
              <a:rPr sz="1956" b="1" dirty="0">
                <a:solidFill>
                  <a:schemeClr val="accent2"/>
                </a:solidFill>
                <a:latin typeface="Arial"/>
                <a:cs typeface="Arial"/>
              </a:rPr>
              <a:t>Internos no contexto de Processos de</a:t>
            </a:r>
            <a:r>
              <a:rPr sz="1956" b="1" spc="-187" dirty="0">
                <a:solidFill>
                  <a:schemeClr val="accent2"/>
                </a:solidFill>
                <a:latin typeface="Arial"/>
                <a:cs typeface="Arial"/>
              </a:rPr>
              <a:t> </a:t>
            </a:r>
            <a:r>
              <a:rPr sz="1956" b="1" spc="-9" dirty="0">
                <a:solidFill>
                  <a:schemeClr val="accent2"/>
                </a:solidFill>
                <a:latin typeface="Arial"/>
                <a:cs typeface="Arial"/>
              </a:rPr>
              <a:t>Negócio</a:t>
            </a:r>
            <a:endParaRPr sz="1956" dirty="0">
              <a:solidFill>
                <a:schemeClr val="accent2"/>
              </a:solidFill>
              <a:latin typeface="Arial"/>
              <a:cs typeface="Arial"/>
            </a:endParaRPr>
          </a:p>
        </p:txBody>
      </p:sp>
      <p:sp>
        <p:nvSpPr>
          <p:cNvPr id="3" name="object 3">
            <a:extLst>
              <a:ext uri="{FF2B5EF4-FFF2-40B4-BE49-F238E27FC236}">
                <a16:creationId xmlns:a16="http://schemas.microsoft.com/office/drawing/2014/main" id="{FBE23E5B-9209-473B-9130-CFD8BF810306}"/>
              </a:ext>
            </a:extLst>
          </p:cNvPr>
          <p:cNvSpPr/>
          <p:nvPr/>
        </p:nvSpPr>
        <p:spPr>
          <a:xfrm>
            <a:off x="1162844" y="1134000"/>
            <a:ext cx="8487753" cy="4545440"/>
          </a:xfrm>
          <a:prstGeom prst="rect">
            <a:avLst/>
          </a:prstGeom>
          <a:blipFill dpi="0"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6400"/>
                      </a14:imgEffect>
                    </a14:imgLayer>
                  </a14:imgProps>
                </a:ext>
              </a:extLst>
            </a:blip>
            <a:srcRect/>
            <a:stretch>
              <a:fillRect/>
            </a:stretch>
          </a:blipFill>
          <a:ln>
            <a:noFill/>
          </a:ln>
        </p:spPr>
        <p:txBody>
          <a:bodyPr wrap="square" lIns="0" tIns="0" rIns="0" bIns="0" rtlCol="0"/>
          <a:lstStyle/>
          <a:p>
            <a:endParaRPr sz="3200"/>
          </a:p>
        </p:txBody>
      </p:sp>
      <p:sp>
        <p:nvSpPr>
          <p:cNvPr id="4" name="object 4">
            <a:extLst>
              <a:ext uri="{FF2B5EF4-FFF2-40B4-BE49-F238E27FC236}">
                <a16:creationId xmlns:a16="http://schemas.microsoft.com/office/drawing/2014/main" id="{CC5A93C5-F475-46DD-BC0C-865A36DBFB8C}"/>
              </a:ext>
            </a:extLst>
          </p:cNvPr>
          <p:cNvSpPr/>
          <p:nvPr/>
        </p:nvSpPr>
        <p:spPr>
          <a:xfrm>
            <a:off x="153774" y="1134000"/>
            <a:ext cx="592044" cy="4627621"/>
          </a:xfrm>
          <a:prstGeom prst="rect">
            <a:avLst/>
          </a:prstGeom>
          <a:solidFill>
            <a:schemeClr val="accent2"/>
          </a:solidFill>
        </p:spPr>
        <p:txBody>
          <a:bodyPr wrap="square" lIns="0" tIns="0" rIns="0" bIns="0" rtlCol="0"/>
          <a:lstStyle/>
          <a:p>
            <a:endParaRPr sz="3200"/>
          </a:p>
        </p:txBody>
      </p:sp>
      <p:sp>
        <p:nvSpPr>
          <p:cNvPr id="5" name="object 5">
            <a:extLst>
              <a:ext uri="{FF2B5EF4-FFF2-40B4-BE49-F238E27FC236}">
                <a16:creationId xmlns:a16="http://schemas.microsoft.com/office/drawing/2014/main" id="{5F4B55FD-E5FB-4495-8008-E413BE3DF6D9}"/>
              </a:ext>
            </a:extLst>
          </p:cNvPr>
          <p:cNvSpPr txBox="1"/>
          <p:nvPr/>
        </p:nvSpPr>
        <p:spPr>
          <a:xfrm>
            <a:off x="267370" y="1612131"/>
            <a:ext cx="300980" cy="3665565"/>
          </a:xfrm>
          <a:prstGeom prst="rect">
            <a:avLst/>
          </a:prstGeom>
        </p:spPr>
        <p:txBody>
          <a:bodyPr vert="vert270" wrap="square" lIns="0" tIns="7902" rIns="0" bIns="0" rtlCol="0">
            <a:spAutoFit/>
          </a:bodyPr>
          <a:lstStyle/>
          <a:p>
            <a:pPr marL="22578">
              <a:spcBef>
                <a:spcPts val="62"/>
              </a:spcBef>
            </a:pPr>
            <a:r>
              <a:rPr sz="1956" spc="-9" dirty="0">
                <a:solidFill>
                  <a:schemeClr val="bg1"/>
                </a:solidFill>
                <a:latin typeface="Trebuchet MS"/>
                <a:cs typeface="Trebuchet MS"/>
              </a:rPr>
              <a:t>Compliance </a:t>
            </a:r>
            <a:r>
              <a:rPr sz="1956" dirty="0">
                <a:solidFill>
                  <a:schemeClr val="bg1"/>
                </a:solidFill>
                <a:latin typeface="Trebuchet MS"/>
                <a:cs typeface="Trebuchet MS"/>
              </a:rPr>
              <a:t>e </a:t>
            </a:r>
            <a:r>
              <a:rPr sz="1956" spc="-9" dirty="0">
                <a:solidFill>
                  <a:schemeClr val="bg1"/>
                </a:solidFill>
                <a:latin typeface="Trebuchet MS"/>
                <a:cs typeface="Trebuchet MS"/>
              </a:rPr>
              <a:t>Controles</a:t>
            </a:r>
            <a:r>
              <a:rPr sz="1956" spc="-18" dirty="0">
                <a:solidFill>
                  <a:schemeClr val="bg1"/>
                </a:solidFill>
                <a:latin typeface="Trebuchet MS"/>
                <a:cs typeface="Trebuchet MS"/>
              </a:rPr>
              <a:t> </a:t>
            </a:r>
            <a:r>
              <a:rPr sz="1956" spc="-9" dirty="0">
                <a:solidFill>
                  <a:schemeClr val="bg1"/>
                </a:solidFill>
                <a:latin typeface="Trebuchet MS"/>
                <a:cs typeface="Trebuchet MS"/>
              </a:rPr>
              <a:t>Internos</a:t>
            </a:r>
            <a:endParaRPr sz="1956" dirty="0">
              <a:solidFill>
                <a:schemeClr val="bg1"/>
              </a:solidFill>
              <a:latin typeface="Trebuchet MS"/>
              <a:cs typeface="Trebuchet MS"/>
            </a:endParaRPr>
          </a:p>
        </p:txBody>
      </p:sp>
    </p:spTree>
    <p:extLst>
      <p:ext uri="{BB962C8B-B14F-4D97-AF65-F5344CB8AC3E}">
        <p14:creationId xmlns:p14="http://schemas.microsoft.com/office/powerpoint/2010/main" val="1963476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09756" y="526162"/>
            <a:ext cx="4622879" cy="351030"/>
          </a:xfrm>
          <a:prstGeom prst="rect">
            <a:avLst/>
          </a:prstGeom>
        </p:spPr>
        <p:txBody>
          <a:bodyPr vert="horz" wrap="square" lIns="0" tIns="22578" rIns="0" bIns="0" rtlCol="0">
            <a:spAutoFit/>
          </a:bodyPr>
          <a:lstStyle/>
          <a:p>
            <a:pPr marL="22578">
              <a:spcBef>
                <a:spcPts val="178"/>
              </a:spcBef>
            </a:pPr>
            <a:r>
              <a:rPr sz="2133" dirty="0">
                <a:solidFill>
                  <a:schemeClr val="accent2"/>
                </a:solidFill>
                <a:latin typeface="Arial"/>
                <a:cs typeface="Arial"/>
              </a:rPr>
              <a:t>O que </a:t>
            </a:r>
            <a:r>
              <a:rPr sz="2133" spc="-9" dirty="0">
                <a:solidFill>
                  <a:schemeClr val="accent2"/>
                </a:solidFill>
                <a:latin typeface="Arial"/>
                <a:cs typeface="Arial"/>
              </a:rPr>
              <a:t>é </a:t>
            </a:r>
            <a:r>
              <a:rPr sz="2133" dirty="0">
                <a:solidFill>
                  <a:schemeClr val="accent2"/>
                </a:solidFill>
                <a:latin typeface="Arial"/>
                <a:cs typeface="Arial"/>
              </a:rPr>
              <a:t>Risco </a:t>
            </a:r>
            <a:r>
              <a:rPr sz="2133" spc="-9" dirty="0">
                <a:solidFill>
                  <a:schemeClr val="accent2"/>
                </a:solidFill>
                <a:latin typeface="Arial"/>
                <a:cs typeface="Arial"/>
              </a:rPr>
              <a:t>de</a:t>
            </a:r>
            <a:r>
              <a:rPr sz="2133" spc="-124" dirty="0">
                <a:solidFill>
                  <a:schemeClr val="accent2"/>
                </a:solidFill>
                <a:latin typeface="Arial"/>
                <a:cs typeface="Arial"/>
              </a:rPr>
              <a:t> </a:t>
            </a:r>
            <a:r>
              <a:rPr sz="2133" dirty="0">
                <a:solidFill>
                  <a:schemeClr val="accent2"/>
                </a:solidFill>
                <a:latin typeface="Arial"/>
                <a:cs typeface="Arial"/>
              </a:rPr>
              <a:t>Compliance?</a:t>
            </a:r>
          </a:p>
        </p:txBody>
      </p:sp>
      <p:sp>
        <p:nvSpPr>
          <p:cNvPr id="3" name="object 3"/>
          <p:cNvSpPr/>
          <p:nvPr/>
        </p:nvSpPr>
        <p:spPr>
          <a:xfrm>
            <a:off x="1086649" y="1205110"/>
            <a:ext cx="4622880" cy="2982576"/>
          </a:xfrm>
          <a:custGeom>
            <a:avLst/>
            <a:gdLst/>
            <a:ahLst/>
            <a:cxnLst/>
            <a:rect l="l" t="t" r="r" b="b"/>
            <a:pathLst>
              <a:path w="2600325" h="1677670">
                <a:moveTo>
                  <a:pt x="0" y="1677416"/>
                </a:moveTo>
                <a:lnTo>
                  <a:pt x="2600325" y="1677416"/>
                </a:lnTo>
                <a:lnTo>
                  <a:pt x="2600325" y="0"/>
                </a:lnTo>
                <a:lnTo>
                  <a:pt x="0" y="0"/>
                </a:lnTo>
                <a:lnTo>
                  <a:pt x="0" y="1677416"/>
                </a:lnTo>
                <a:close/>
              </a:path>
            </a:pathLst>
          </a:custGeom>
          <a:ln w="22225">
            <a:solidFill>
              <a:schemeClr val="accent2">
                <a:lumMod val="50000"/>
              </a:schemeClr>
            </a:solidFill>
          </a:ln>
        </p:spPr>
        <p:txBody>
          <a:bodyPr wrap="square" lIns="0" tIns="0" rIns="0" bIns="0" rtlCol="0"/>
          <a:lstStyle/>
          <a:p>
            <a:endParaRPr sz="3200"/>
          </a:p>
        </p:txBody>
      </p:sp>
      <p:sp>
        <p:nvSpPr>
          <p:cNvPr id="4" name="object 4"/>
          <p:cNvSpPr txBox="1"/>
          <p:nvPr/>
        </p:nvSpPr>
        <p:spPr>
          <a:xfrm>
            <a:off x="1245261" y="1253857"/>
            <a:ext cx="4305656" cy="2332419"/>
          </a:xfrm>
          <a:prstGeom prst="rect">
            <a:avLst/>
          </a:prstGeom>
          <a:noFill/>
        </p:spPr>
        <p:txBody>
          <a:bodyPr vert="horz" wrap="square" lIns="0" tIns="21449" rIns="0" bIns="0" rtlCol="0">
            <a:spAutoFit/>
          </a:bodyPr>
          <a:lstStyle/>
          <a:p>
            <a:pPr marL="22578" marR="9031" algn="just">
              <a:spcBef>
                <a:spcPts val="169"/>
              </a:spcBef>
            </a:pPr>
            <a:r>
              <a:rPr sz="2844" b="1" spc="-9" dirty="0">
                <a:latin typeface="Trebuchet MS"/>
                <a:cs typeface="Trebuchet MS"/>
              </a:rPr>
              <a:t>Itaú é condenado a pagar  R$ 50 </a:t>
            </a:r>
            <a:r>
              <a:rPr sz="2844" b="1" spc="-18" dirty="0">
                <a:latin typeface="Trebuchet MS"/>
                <a:cs typeface="Trebuchet MS"/>
              </a:rPr>
              <a:t>mil por </a:t>
            </a:r>
            <a:r>
              <a:rPr sz="2844" b="1" spc="-9" dirty="0">
                <a:latin typeface="Trebuchet MS"/>
                <a:cs typeface="Trebuchet MS"/>
              </a:rPr>
              <a:t>ironia com  chocolate</a:t>
            </a:r>
            <a:endParaRPr sz="2844" dirty="0">
              <a:latin typeface="Trebuchet MS"/>
              <a:cs typeface="Trebuchet MS"/>
            </a:endParaRPr>
          </a:p>
          <a:p>
            <a:pPr marL="22578" marR="65476">
              <a:spcBef>
                <a:spcPts val="53"/>
              </a:spcBef>
            </a:pPr>
            <a:r>
              <a:rPr sz="1600" spc="-9" dirty="0">
                <a:latin typeface="Trebuchet MS"/>
                <a:cs typeface="Trebuchet MS"/>
              </a:rPr>
              <a:t>Segundo processo </a:t>
            </a:r>
            <a:r>
              <a:rPr sz="1600" dirty="0">
                <a:latin typeface="Trebuchet MS"/>
                <a:cs typeface="Trebuchet MS"/>
              </a:rPr>
              <a:t>do TRT, </a:t>
            </a:r>
            <a:r>
              <a:rPr sz="1600" spc="-9" dirty="0">
                <a:latin typeface="Trebuchet MS"/>
                <a:cs typeface="Trebuchet MS"/>
              </a:rPr>
              <a:t>gerente  presenteava funcionária que não atingisse </a:t>
            </a:r>
            <a:r>
              <a:rPr sz="1600" dirty="0">
                <a:latin typeface="Trebuchet MS"/>
                <a:cs typeface="Trebuchet MS"/>
              </a:rPr>
              <a:t>a  </a:t>
            </a:r>
            <a:r>
              <a:rPr sz="1600" spc="-9" dirty="0">
                <a:latin typeface="Trebuchet MS"/>
                <a:cs typeface="Trebuchet MS"/>
              </a:rPr>
              <a:t>meta com pacote "energético" </a:t>
            </a:r>
            <a:r>
              <a:rPr sz="1600" dirty="0">
                <a:latin typeface="Trebuchet MS"/>
                <a:cs typeface="Trebuchet MS"/>
              </a:rPr>
              <a:t>- </a:t>
            </a:r>
            <a:r>
              <a:rPr sz="1600" spc="-9" dirty="0">
                <a:latin typeface="Trebuchet MS"/>
                <a:cs typeface="Trebuchet MS"/>
              </a:rPr>
              <a:t>composto por  chocolate Talento </a:t>
            </a:r>
            <a:r>
              <a:rPr sz="1600" dirty="0">
                <a:latin typeface="Trebuchet MS"/>
                <a:cs typeface="Trebuchet MS"/>
              </a:rPr>
              <a:t>e</a:t>
            </a:r>
            <a:r>
              <a:rPr sz="1600" spc="62" dirty="0">
                <a:latin typeface="Trebuchet MS"/>
                <a:cs typeface="Trebuchet MS"/>
              </a:rPr>
              <a:t> </a:t>
            </a:r>
            <a:r>
              <a:rPr sz="1600" spc="-18" dirty="0">
                <a:latin typeface="Trebuchet MS"/>
                <a:cs typeface="Trebuchet MS"/>
              </a:rPr>
              <a:t>amendoins</a:t>
            </a:r>
            <a:endParaRPr sz="1600" dirty="0">
              <a:latin typeface="Trebuchet MS"/>
              <a:cs typeface="Trebuchet MS"/>
            </a:endParaRPr>
          </a:p>
        </p:txBody>
      </p:sp>
      <p:sp>
        <p:nvSpPr>
          <p:cNvPr id="5" name="object 5"/>
          <p:cNvSpPr txBox="1"/>
          <p:nvPr/>
        </p:nvSpPr>
        <p:spPr>
          <a:xfrm>
            <a:off x="1391449" y="3807136"/>
            <a:ext cx="2715024" cy="295260"/>
          </a:xfrm>
          <a:prstGeom prst="rect">
            <a:avLst/>
          </a:prstGeom>
        </p:spPr>
        <p:txBody>
          <a:bodyPr vert="horz" wrap="square" lIns="0" tIns="21449" rIns="0" bIns="0" rtlCol="0">
            <a:spAutoFit/>
          </a:bodyPr>
          <a:lstStyle/>
          <a:p>
            <a:pPr marL="22578">
              <a:spcBef>
                <a:spcPts val="169"/>
              </a:spcBef>
            </a:pPr>
            <a:r>
              <a:rPr sz="1778" b="1" spc="-18" dirty="0">
                <a:latin typeface="Trebuchet MS"/>
                <a:cs typeface="Trebuchet MS"/>
              </a:rPr>
              <a:t>Exame.com </a:t>
            </a:r>
            <a:r>
              <a:rPr sz="1778" b="1" spc="-9" dirty="0">
                <a:latin typeface="Trebuchet MS"/>
                <a:cs typeface="Trebuchet MS"/>
              </a:rPr>
              <a:t>–</a:t>
            </a:r>
            <a:r>
              <a:rPr sz="1778" b="1" spc="18" dirty="0">
                <a:latin typeface="Trebuchet MS"/>
                <a:cs typeface="Trebuchet MS"/>
              </a:rPr>
              <a:t> </a:t>
            </a:r>
            <a:r>
              <a:rPr sz="1778" b="1" spc="-9" dirty="0">
                <a:latin typeface="Trebuchet MS"/>
                <a:cs typeface="Trebuchet MS"/>
              </a:rPr>
              <a:t>11/04/2013</a:t>
            </a:r>
            <a:endParaRPr sz="1778" dirty="0">
              <a:latin typeface="Trebuchet MS"/>
              <a:cs typeface="Trebuchet MS"/>
            </a:endParaRPr>
          </a:p>
        </p:txBody>
      </p:sp>
      <p:sp>
        <p:nvSpPr>
          <p:cNvPr id="6" name="object 6"/>
          <p:cNvSpPr/>
          <p:nvPr/>
        </p:nvSpPr>
        <p:spPr>
          <a:xfrm>
            <a:off x="5787986" y="1206379"/>
            <a:ext cx="4388067" cy="2996121"/>
          </a:xfrm>
          <a:custGeom>
            <a:avLst/>
            <a:gdLst/>
            <a:ahLst/>
            <a:cxnLst/>
            <a:rect l="l" t="t" r="r" b="b"/>
            <a:pathLst>
              <a:path w="2468245" h="1685289">
                <a:moveTo>
                  <a:pt x="0" y="1685036"/>
                </a:moveTo>
                <a:lnTo>
                  <a:pt x="2468117" y="1685036"/>
                </a:lnTo>
                <a:lnTo>
                  <a:pt x="2468117" y="0"/>
                </a:lnTo>
                <a:lnTo>
                  <a:pt x="0" y="0"/>
                </a:lnTo>
                <a:lnTo>
                  <a:pt x="0" y="1685036"/>
                </a:lnTo>
                <a:close/>
              </a:path>
            </a:pathLst>
          </a:custGeom>
          <a:ln w="19050">
            <a:solidFill>
              <a:schemeClr val="accent2">
                <a:lumMod val="50000"/>
              </a:schemeClr>
            </a:solidFill>
          </a:ln>
        </p:spPr>
        <p:txBody>
          <a:bodyPr wrap="square" lIns="0" tIns="0" rIns="0" bIns="0" rtlCol="0"/>
          <a:lstStyle/>
          <a:p>
            <a:endParaRPr sz="3200"/>
          </a:p>
        </p:txBody>
      </p:sp>
      <p:sp>
        <p:nvSpPr>
          <p:cNvPr id="7" name="object 7"/>
          <p:cNvSpPr txBox="1"/>
          <p:nvPr/>
        </p:nvSpPr>
        <p:spPr>
          <a:xfrm>
            <a:off x="6044813" y="1254990"/>
            <a:ext cx="3874413" cy="2860769"/>
          </a:xfrm>
          <a:prstGeom prst="rect">
            <a:avLst/>
          </a:prstGeom>
        </p:spPr>
        <p:txBody>
          <a:bodyPr vert="horz" wrap="square" lIns="0" tIns="21449" rIns="0" bIns="0" rtlCol="0">
            <a:spAutoFit/>
          </a:bodyPr>
          <a:lstStyle/>
          <a:p>
            <a:pPr marL="22578" marR="742818">
              <a:spcBef>
                <a:spcPts val="169"/>
              </a:spcBef>
            </a:pPr>
            <a:r>
              <a:rPr sz="2844" b="1" spc="-36" dirty="0">
                <a:latin typeface="Trebuchet MS"/>
                <a:cs typeface="Trebuchet MS"/>
              </a:rPr>
              <a:t>Falta </a:t>
            </a:r>
            <a:r>
              <a:rPr sz="2844" b="1" spc="-9" dirty="0">
                <a:latin typeface="Trebuchet MS"/>
                <a:cs typeface="Trebuchet MS"/>
              </a:rPr>
              <a:t>bagagem nos  conselhos de  </a:t>
            </a:r>
            <a:r>
              <a:rPr sz="2844" b="1" spc="-18" dirty="0">
                <a:latin typeface="Trebuchet MS"/>
                <a:cs typeface="Trebuchet MS"/>
              </a:rPr>
              <a:t>administração</a:t>
            </a:r>
            <a:endParaRPr sz="2844" dirty="0">
              <a:latin typeface="Trebuchet MS"/>
              <a:cs typeface="Trebuchet MS"/>
            </a:endParaRPr>
          </a:p>
          <a:p>
            <a:pPr marL="22578" marR="9031">
              <a:spcBef>
                <a:spcPts val="53"/>
              </a:spcBef>
            </a:pPr>
            <a:r>
              <a:rPr sz="1600" spc="-9" dirty="0">
                <a:latin typeface="Trebuchet MS"/>
                <a:cs typeface="Trebuchet MS"/>
              </a:rPr>
              <a:t>Uma pesquisa </a:t>
            </a:r>
            <a:r>
              <a:rPr sz="1600" dirty="0">
                <a:latin typeface="Trebuchet MS"/>
                <a:cs typeface="Trebuchet MS"/>
              </a:rPr>
              <a:t>revela </a:t>
            </a:r>
            <a:r>
              <a:rPr sz="1600" spc="-9" dirty="0">
                <a:latin typeface="Trebuchet MS"/>
                <a:cs typeface="Trebuchet MS"/>
              </a:rPr>
              <a:t>um retrato  perturbador dos conselhos </a:t>
            </a:r>
            <a:r>
              <a:rPr sz="1600" dirty="0">
                <a:latin typeface="Trebuchet MS"/>
                <a:cs typeface="Trebuchet MS"/>
              </a:rPr>
              <a:t>de  </a:t>
            </a:r>
            <a:r>
              <a:rPr sz="1600" spc="-9" dirty="0">
                <a:latin typeface="Trebuchet MS"/>
                <a:cs typeface="Trebuchet MS"/>
              </a:rPr>
              <a:t>administração: há gente despreparada  ocupando as cadeiras. Como resolver esse  problema?</a:t>
            </a:r>
            <a:endParaRPr sz="1600" dirty="0">
              <a:latin typeface="Trebuchet MS"/>
              <a:cs typeface="Trebuchet MS"/>
            </a:endParaRPr>
          </a:p>
          <a:p>
            <a:pPr marL="22578">
              <a:lnSpc>
                <a:spcPts val="2231"/>
              </a:lnSpc>
            </a:pPr>
            <a:r>
              <a:rPr sz="1867" b="1" dirty="0">
                <a:latin typeface="Trebuchet MS"/>
                <a:cs typeface="Trebuchet MS"/>
              </a:rPr>
              <a:t>Exame.com –</a:t>
            </a:r>
            <a:r>
              <a:rPr sz="1867" b="1" spc="-107" dirty="0">
                <a:latin typeface="Trebuchet MS"/>
                <a:cs typeface="Trebuchet MS"/>
              </a:rPr>
              <a:t> </a:t>
            </a:r>
            <a:r>
              <a:rPr sz="1867" b="1" spc="-9" dirty="0">
                <a:latin typeface="Trebuchet MS"/>
                <a:cs typeface="Trebuchet MS"/>
              </a:rPr>
              <a:t>27/03/2013</a:t>
            </a:r>
            <a:endParaRPr sz="1867" dirty="0">
              <a:latin typeface="Trebuchet MS"/>
              <a:cs typeface="Trebuchet MS"/>
            </a:endParaRPr>
          </a:p>
        </p:txBody>
      </p:sp>
      <p:sp>
        <p:nvSpPr>
          <p:cNvPr id="8" name="object 8"/>
          <p:cNvSpPr txBox="1"/>
          <p:nvPr/>
        </p:nvSpPr>
        <p:spPr>
          <a:xfrm>
            <a:off x="1086644" y="4479194"/>
            <a:ext cx="9089970" cy="1173084"/>
          </a:xfrm>
          <a:prstGeom prst="rect">
            <a:avLst/>
          </a:prstGeom>
          <a:ln w="19050">
            <a:solidFill>
              <a:schemeClr val="accent2">
                <a:lumMod val="50000"/>
              </a:schemeClr>
            </a:solidFill>
          </a:ln>
        </p:spPr>
        <p:txBody>
          <a:bodyPr vert="horz" wrap="square" lIns="0" tIns="75635" rIns="0" bIns="0" rtlCol="0">
            <a:spAutoFit/>
          </a:bodyPr>
          <a:lstStyle/>
          <a:p>
            <a:pPr marL="162562">
              <a:spcBef>
                <a:spcPts val="594"/>
              </a:spcBef>
            </a:pPr>
            <a:r>
              <a:rPr sz="2133" b="1" spc="-9" dirty="0">
                <a:latin typeface="Trebuchet MS"/>
                <a:cs typeface="Trebuchet MS"/>
              </a:rPr>
              <a:t>Continua suspensão </a:t>
            </a:r>
            <a:r>
              <a:rPr sz="2133" b="1" dirty="0">
                <a:latin typeface="Trebuchet MS"/>
                <a:cs typeface="Trebuchet MS"/>
              </a:rPr>
              <a:t>de </a:t>
            </a:r>
            <a:r>
              <a:rPr sz="2133" b="1" spc="-9" dirty="0">
                <a:latin typeface="Trebuchet MS"/>
                <a:cs typeface="Trebuchet MS"/>
              </a:rPr>
              <a:t>fabricação </a:t>
            </a:r>
            <a:r>
              <a:rPr sz="2133" b="1" dirty="0">
                <a:latin typeface="Trebuchet MS"/>
                <a:cs typeface="Trebuchet MS"/>
              </a:rPr>
              <a:t>de </a:t>
            </a:r>
            <a:r>
              <a:rPr sz="2133" b="1" spc="-9" dirty="0">
                <a:latin typeface="Trebuchet MS"/>
                <a:cs typeface="Trebuchet MS"/>
              </a:rPr>
              <a:t>AdeS em</a:t>
            </a:r>
            <a:r>
              <a:rPr sz="2133" b="1" spc="-53" dirty="0">
                <a:latin typeface="Trebuchet MS"/>
                <a:cs typeface="Trebuchet MS"/>
              </a:rPr>
              <a:t> </a:t>
            </a:r>
            <a:r>
              <a:rPr sz="2133" b="1" dirty="0">
                <a:latin typeface="Trebuchet MS"/>
                <a:cs typeface="Trebuchet MS"/>
              </a:rPr>
              <a:t>MG</a:t>
            </a:r>
            <a:endParaRPr sz="2133">
              <a:latin typeface="Trebuchet MS"/>
              <a:cs typeface="Trebuchet MS"/>
            </a:endParaRPr>
          </a:p>
          <a:p>
            <a:pPr marL="162562" marR="369151">
              <a:spcBef>
                <a:spcPts val="36"/>
              </a:spcBef>
            </a:pPr>
            <a:r>
              <a:rPr sz="1244" spc="-9" dirty="0">
                <a:latin typeface="Trebuchet MS"/>
                <a:cs typeface="Trebuchet MS"/>
              </a:rPr>
              <a:t>De acordo com a </a:t>
            </a:r>
            <a:r>
              <a:rPr sz="1244" spc="-18" dirty="0">
                <a:latin typeface="Trebuchet MS"/>
                <a:cs typeface="Trebuchet MS"/>
              </a:rPr>
              <a:t>Anvisa, </a:t>
            </a:r>
            <a:r>
              <a:rPr sz="1244" spc="-9" dirty="0">
                <a:latin typeface="Trebuchet MS"/>
                <a:cs typeface="Trebuchet MS"/>
              </a:rPr>
              <a:t>a </a:t>
            </a:r>
            <a:r>
              <a:rPr sz="1244" spc="-18" dirty="0">
                <a:latin typeface="Trebuchet MS"/>
                <a:cs typeface="Trebuchet MS"/>
              </a:rPr>
              <a:t>decisão </a:t>
            </a:r>
            <a:r>
              <a:rPr sz="1244" spc="-9" dirty="0">
                <a:latin typeface="Trebuchet MS"/>
                <a:cs typeface="Trebuchet MS"/>
              </a:rPr>
              <a:t>foi </a:t>
            </a:r>
            <a:r>
              <a:rPr sz="1244" spc="-18" dirty="0">
                <a:latin typeface="Trebuchet MS"/>
                <a:cs typeface="Trebuchet MS"/>
              </a:rPr>
              <a:t>tomada </a:t>
            </a:r>
            <a:r>
              <a:rPr sz="1244" spc="-9" dirty="0">
                <a:latin typeface="Trebuchet MS"/>
                <a:cs typeface="Trebuchet MS"/>
              </a:rPr>
              <a:t>porque, </a:t>
            </a:r>
            <a:r>
              <a:rPr sz="1244" spc="-18" dirty="0">
                <a:latin typeface="Trebuchet MS"/>
                <a:cs typeface="Trebuchet MS"/>
              </a:rPr>
              <a:t>mesmo </a:t>
            </a:r>
            <a:r>
              <a:rPr sz="1244" spc="-9" dirty="0">
                <a:latin typeface="Trebuchet MS"/>
                <a:cs typeface="Trebuchet MS"/>
              </a:rPr>
              <a:t>depois da </a:t>
            </a:r>
            <a:r>
              <a:rPr sz="1244" spc="-18" dirty="0">
                <a:latin typeface="Trebuchet MS"/>
                <a:cs typeface="Trebuchet MS"/>
              </a:rPr>
              <a:t>inspeção </a:t>
            </a:r>
            <a:r>
              <a:rPr sz="1244" spc="-9" dirty="0">
                <a:latin typeface="Trebuchet MS"/>
                <a:cs typeface="Trebuchet MS"/>
              </a:rPr>
              <a:t>realizada na fábrica pela vigilância de  Minas Gerais, há ainda informações</a:t>
            </a:r>
            <a:r>
              <a:rPr sz="1244" spc="169" dirty="0">
                <a:latin typeface="Trebuchet MS"/>
                <a:cs typeface="Trebuchet MS"/>
              </a:rPr>
              <a:t> </a:t>
            </a:r>
            <a:r>
              <a:rPr sz="1244" spc="-9" dirty="0">
                <a:latin typeface="Trebuchet MS"/>
                <a:cs typeface="Trebuchet MS"/>
              </a:rPr>
              <a:t>pendentes</a:t>
            </a:r>
            <a:endParaRPr sz="1244">
              <a:latin typeface="Trebuchet MS"/>
              <a:cs typeface="Trebuchet MS"/>
            </a:endParaRPr>
          </a:p>
          <a:p>
            <a:pPr marL="162562">
              <a:spcBef>
                <a:spcPts val="1271"/>
              </a:spcBef>
            </a:pPr>
            <a:r>
              <a:rPr sz="1422" b="1" dirty="0">
                <a:latin typeface="Trebuchet MS"/>
                <a:cs typeface="Trebuchet MS"/>
              </a:rPr>
              <a:t>Exame.com –</a:t>
            </a:r>
            <a:r>
              <a:rPr sz="1422" b="1" spc="-89" dirty="0">
                <a:latin typeface="Trebuchet MS"/>
                <a:cs typeface="Trebuchet MS"/>
              </a:rPr>
              <a:t> </a:t>
            </a:r>
            <a:r>
              <a:rPr sz="1422" b="1" spc="-9" dirty="0">
                <a:latin typeface="Trebuchet MS"/>
                <a:cs typeface="Trebuchet MS"/>
              </a:rPr>
              <a:t>02/04/2013</a:t>
            </a:r>
            <a:endParaRPr sz="1422">
              <a:latin typeface="Trebuchet MS"/>
              <a:cs typeface="Trebuchet MS"/>
            </a:endParaRPr>
          </a:p>
        </p:txBody>
      </p:sp>
      <p:sp>
        <p:nvSpPr>
          <p:cNvPr id="9" name="object 9"/>
          <p:cNvSpPr/>
          <p:nvPr/>
        </p:nvSpPr>
        <p:spPr>
          <a:xfrm>
            <a:off x="153774" y="1134000"/>
            <a:ext cx="592044" cy="4627621"/>
          </a:xfrm>
          <a:prstGeom prst="rect">
            <a:avLst/>
          </a:prstGeom>
          <a:solidFill>
            <a:schemeClr val="accent2"/>
          </a:solidFill>
        </p:spPr>
        <p:txBody>
          <a:bodyPr wrap="square" lIns="0" tIns="0" rIns="0" bIns="0" rtlCol="0"/>
          <a:lstStyle/>
          <a:p>
            <a:endParaRPr sz="3200"/>
          </a:p>
        </p:txBody>
      </p:sp>
      <p:sp>
        <p:nvSpPr>
          <p:cNvPr id="10" name="object 10"/>
          <p:cNvSpPr txBox="1"/>
          <p:nvPr/>
        </p:nvSpPr>
        <p:spPr>
          <a:xfrm>
            <a:off x="267370" y="1625382"/>
            <a:ext cx="300980" cy="3665565"/>
          </a:xfrm>
          <a:prstGeom prst="rect">
            <a:avLst/>
          </a:prstGeom>
        </p:spPr>
        <p:txBody>
          <a:bodyPr vert="vert270" wrap="square" lIns="0" tIns="7902" rIns="0" bIns="0" rtlCol="0">
            <a:spAutoFit/>
          </a:bodyPr>
          <a:lstStyle/>
          <a:p>
            <a:pPr marL="22578">
              <a:spcBef>
                <a:spcPts val="62"/>
              </a:spcBef>
            </a:pPr>
            <a:r>
              <a:rPr sz="1956" spc="-9" dirty="0">
                <a:solidFill>
                  <a:schemeClr val="bg1"/>
                </a:solidFill>
                <a:latin typeface="Trebuchet MS"/>
                <a:cs typeface="Trebuchet MS"/>
              </a:rPr>
              <a:t>Compliance </a:t>
            </a:r>
            <a:r>
              <a:rPr sz="1956" dirty="0">
                <a:solidFill>
                  <a:schemeClr val="bg1"/>
                </a:solidFill>
                <a:latin typeface="Trebuchet MS"/>
                <a:cs typeface="Trebuchet MS"/>
              </a:rPr>
              <a:t>e </a:t>
            </a:r>
            <a:r>
              <a:rPr sz="1956" spc="-9" dirty="0">
                <a:solidFill>
                  <a:schemeClr val="bg1"/>
                </a:solidFill>
                <a:latin typeface="Trebuchet MS"/>
                <a:cs typeface="Trebuchet MS"/>
              </a:rPr>
              <a:t>Controles</a:t>
            </a:r>
            <a:r>
              <a:rPr sz="1956" spc="-18" dirty="0">
                <a:solidFill>
                  <a:schemeClr val="bg1"/>
                </a:solidFill>
                <a:latin typeface="Trebuchet MS"/>
                <a:cs typeface="Trebuchet MS"/>
              </a:rPr>
              <a:t> </a:t>
            </a:r>
            <a:r>
              <a:rPr sz="1956" spc="-9" dirty="0">
                <a:solidFill>
                  <a:schemeClr val="bg1"/>
                </a:solidFill>
                <a:latin typeface="Trebuchet MS"/>
                <a:cs typeface="Trebuchet MS"/>
              </a:rPr>
              <a:t>Internos</a:t>
            </a:r>
            <a:endParaRPr sz="1956" dirty="0">
              <a:solidFill>
                <a:schemeClr val="bg1"/>
              </a:solidFill>
              <a:latin typeface="Trebuchet MS"/>
              <a:cs typeface="Trebuchet MS"/>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43843" y="2324061"/>
            <a:ext cx="3085306" cy="2391028"/>
          </a:xfrm>
          <a:custGeom>
            <a:avLst/>
            <a:gdLst/>
            <a:ahLst/>
            <a:cxnLst/>
            <a:rect l="l" t="t" r="r" b="b"/>
            <a:pathLst>
              <a:path w="1735455" h="1344930">
                <a:moveTo>
                  <a:pt x="1062863" y="0"/>
                </a:moveTo>
                <a:lnTo>
                  <a:pt x="1062863" y="168020"/>
                </a:lnTo>
                <a:lnTo>
                  <a:pt x="0" y="168020"/>
                </a:lnTo>
                <a:lnTo>
                  <a:pt x="0" y="1176324"/>
                </a:lnTo>
                <a:lnTo>
                  <a:pt x="1062863" y="1176324"/>
                </a:lnTo>
                <a:lnTo>
                  <a:pt x="1062863" y="1344383"/>
                </a:lnTo>
                <a:lnTo>
                  <a:pt x="1735074" y="672211"/>
                </a:lnTo>
                <a:lnTo>
                  <a:pt x="1062863" y="0"/>
                </a:lnTo>
                <a:close/>
              </a:path>
            </a:pathLst>
          </a:custGeom>
          <a:solidFill>
            <a:schemeClr val="accent2">
              <a:alpha val="90194"/>
            </a:schemeClr>
          </a:solidFill>
        </p:spPr>
        <p:txBody>
          <a:bodyPr wrap="square" lIns="0" tIns="0" rIns="0" bIns="0" rtlCol="0"/>
          <a:lstStyle/>
          <a:p>
            <a:endParaRPr sz="3200"/>
          </a:p>
        </p:txBody>
      </p:sp>
      <p:sp>
        <p:nvSpPr>
          <p:cNvPr id="3" name="object 3"/>
          <p:cNvSpPr/>
          <p:nvPr/>
        </p:nvSpPr>
        <p:spPr>
          <a:xfrm>
            <a:off x="2343843" y="2324061"/>
            <a:ext cx="3085306" cy="2391028"/>
          </a:xfrm>
          <a:custGeom>
            <a:avLst/>
            <a:gdLst/>
            <a:ahLst/>
            <a:cxnLst/>
            <a:rect l="l" t="t" r="r" b="b"/>
            <a:pathLst>
              <a:path w="1735455" h="1344930">
                <a:moveTo>
                  <a:pt x="0" y="168020"/>
                </a:moveTo>
                <a:lnTo>
                  <a:pt x="1062863" y="168020"/>
                </a:lnTo>
                <a:lnTo>
                  <a:pt x="1062863" y="0"/>
                </a:lnTo>
                <a:lnTo>
                  <a:pt x="1735074" y="672211"/>
                </a:lnTo>
                <a:lnTo>
                  <a:pt x="1062863" y="1344383"/>
                </a:lnTo>
                <a:lnTo>
                  <a:pt x="1062863" y="1176324"/>
                </a:lnTo>
                <a:lnTo>
                  <a:pt x="0" y="1176324"/>
                </a:lnTo>
                <a:lnTo>
                  <a:pt x="0" y="168020"/>
                </a:lnTo>
                <a:close/>
              </a:path>
            </a:pathLst>
          </a:custGeom>
          <a:ln w="25400">
            <a:solidFill>
              <a:srgbClr val="E8CACA"/>
            </a:solidFill>
          </a:ln>
        </p:spPr>
        <p:txBody>
          <a:bodyPr wrap="square" lIns="0" tIns="0" rIns="0" bIns="0" rtlCol="0"/>
          <a:lstStyle/>
          <a:p>
            <a:endParaRPr sz="3200"/>
          </a:p>
        </p:txBody>
      </p:sp>
      <p:sp>
        <p:nvSpPr>
          <p:cNvPr id="4" name="object 4"/>
          <p:cNvSpPr txBox="1"/>
          <p:nvPr/>
        </p:nvSpPr>
        <p:spPr>
          <a:xfrm>
            <a:off x="2540044" y="2753724"/>
            <a:ext cx="1307276" cy="1489995"/>
          </a:xfrm>
          <a:prstGeom prst="rect">
            <a:avLst/>
          </a:prstGeom>
        </p:spPr>
        <p:txBody>
          <a:bodyPr vert="horz" wrap="square" lIns="0" tIns="22578" rIns="0" bIns="0" rtlCol="0">
            <a:spAutoFit/>
          </a:bodyPr>
          <a:lstStyle/>
          <a:p>
            <a:pPr marL="154660" indent="-133211">
              <a:spcBef>
                <a:spcPts val="178"/>
              </a:spcBef>
              <a:buSzPct val="90909"/>
              <a:buFont typeface="Trebuchet MS"/>
              <a:buChar char="•"/>
              <a:tabLst>
                <a:tab pos="155789" algn="l"/>
              </a:tabLst>
            </a:pPr>
            <a:r>
              <a:rPr sz="1956" b="1" dirty="0">
                <a:solidFill>
                  <a:schemeClr val="bg1"/>
                </a:solidFill>
                <a:latin typeface="Trebuchet MS"/>
                <a:cs typeface="Trebuchet MS"/>
              </a:rPr>
              <a:t>P</a:t>
            </a:r>
            <a:r>
              <a:rPr sz="1956" b="1" spc="-9" dirty="0">
                <a:solidFill>
                  <a:schemeClr val="bg1"/>
                </a:solidFill>
                <a:latin typeface="Trebuchet MS"/>
                <a:cs typeface="Trebuchet MS"/>
              </a:rPr>
              <a:t>r</a:t>
            </a:r>
            <a:r>
              <a:rPr sz="1956" b="1" dirty="0">
                <a:solidFill>
                  <a:schemeClr val="bg1"/>
                </a:solidFill>
                <a:latin typeface="Trebuchet MS"/>
                <a:cs typeface="Trebuchet MS"/>
              </a:rPr>
              <a:t>oces</a:t>
            </a:r>
            <a:r>
              <a:rPr sz="1956" b="1" spc="9" dirty="0">
                <a:solidFill>
                  <a:schemeClr val="bg1"/>
                </a:solidFill>
                <a:latin typeface="Trebuchet MS"/>
                <a:cs typeface="Trebuchet MS"/>
              </a:rPr>
              <a:t>s</a:t>
            </a:r>
            <a:r>
              <a:rPr sz="1956" b="1" dirty="0">
                <a:solidFill>
                  <a:schemeClr val="bg1"/>
                </a:solidFill>
                <a:latin typeface="Trebuchet MS"/>
                <a:cs typeface="Trebuchet MS"/>
              </a:rPr>
              <a:t>os</a:t>
            </a:r>
            <a:endParaRPr sz="1956" dirty="0">
              <a:solidFill>
                <a:schemeClr val="bg1"/>
              </a:solidFill>
              <a:latin typeface="Trebuchet MS"/>
              <a:cs typeface="Trebuchet MS"/>
            </a:endParaRPr>
          </a:p>
          <a:p>
            <a:pPr marL="154660" indent="-133211">
              <a:spcBef>
                <a:spcPts val="27"/>
              </a:spcBef>
              <a:buSzPct val="90909"/>
              <a:buFont typeface="Trebuchet MS"/>
              <a:buChar char="•"/>
              <a:tabLst>
                <a:tab pos="155789" algn="l"/>
              </a:tabLst>
            </a:pPr>
            <a:r>
              <a:rPr sz="1956" b="1" dirty="0">
                <a:solidFill>
                  <a:schemeClr val="bg1"/>
                </a:solidFill>
                <a:latin typeface="Trebuchet MS"/>
                <a:cs typeface="Trebuchet MS"/>
              </a:rPr>
              <a:t>Pessoas</a:t>
            </a:r>
            <a:endParaRPr sz="1956" dirty="0">
              <a:solidFill>
                <a:schemeClr val="bg1"/>
              </a:solidFill>
              <a:latin typeface="Trebuchet MS"/>
              <a:cs typeface="Trebuchet MS"/>
            </a:endParaRPr>
          </a:p>
          <a:p>
            <a:pPr marL="125308" marR="146757" indent="-103857">
              <a:lnSpc>
                <a:spcPts val="2044"/>
              </a:lnSpc>
              <a:spcBef>
                <a:spcPts val="363"/>
              </a:spcBef>
              <a:buSzPct val="90909"/>
              <a:buFont typeface="Trebuchet MS"/>
              <a:buChar char="•"/>
              <a:tabLst>
                <a:tab pos="155789" algn="l"/>
              </a:tabLst>
            </a:pPr>
            <a:r>
              <a:rPr sz="1956" b="1" dirty="0">
                <a:solidFill>
                  <a:schemeClr val="bg1"/>
                </a:solidFill>
                <a:latin typeface="Trebuchet MS"/>
                <a:cs typeface="Trebuchet MS"/>
              </a:rPr>
              <a:t>Eventos  </a:t>
            </a:r>
            <a:r>
              <a:rPr sz="1956" b="1" spc="-9" dirty="0">
                <a:solidFill>
                  <a:schemeClr val="bg1"/>
                </a:solidFill>
                <a:latin typeface="Trebuchet MS"/>
                <a:cs typeface="Trebuchet MS"/>
              </a:rPr>
              <a:t>Extern</a:t>
            </a:r>
            <a:r>
              <a:rPr sz="1956" b="1" dirty="0">
                <a:solidFill>
                  <a:schemeClr val="bg1"/>
                </a:solidFill>
                <a:latin typeface="Trebuchet MS"/>
                <a:cs typeface="Trebuchet MS"/>
              </a:rPr>
              <a:t>os</a:t>
            </a:r>
            <a:endParaRPr sz="1956" dirty="0">
              <a:solidFill>
                <a:schemeClr val="bg1"/>
              </a:solidFill>
              <a:latin typeface="Trebuchet MS"/>
              <a:cs typeface="Trebuchet MS"/>
            </a:endParaRPr>
          </a:p>
          <a:p>
            <a:pPr marL="154660" indent="-133211">
              <a:spcBef>
                <a:spcPts val="27"/>
              </a:spcBef>
              <a:buSzPct val="90909"/>
              <a:buFont typeface="Trebuchet MS"/>
              <a:buChar char="•"/>
              <a:tabLst>
                <a:tab pos="155789" algn="l"/>
              </a:tabLst>
            </a:pPr>
            <a:r>
              <a:rPr sz="1956" b="1" spc="-9" dirty="0">
                <a:solidFill>
                  <a:schemeClr val="bg1"/>
                </a:solidFill>
                <a:latin typeface="Trebuchet MS"/>
                <a:cs typeface="Trebuchet MS"/>
              </a:rPr>
              <a:t>Sistemas</a:t>
            </a:r>
            <a:endParaRPr sz="1956" dirty="0">
              <a:solidFill>
                <a:schemeClr val="bg1"/>
              </a:solidFill>
              <a:latin typeface="Trebuchet MS"/>
              <a:cs typeface="Trebuchet MS"/>
            </a:endParaRPr>
          </a:p>
        </p:txBody>
      </p:sp>
      <p:sp>
        <p:nvSpPr>
          <p:cNvPr id="5" name="object 5"/>
          <p:cNvSpPr/>
          <p:nvPr/>
        </p:nvSpPr>
        <p:spPr>
          <a:xfrm>
            <a:off x="1073753" y="2325190"/>
            <a:ext cx="1270022" cy="2388770"/>
          </a:xfrm>
          <a:custGeom>
            <a:avLst/>
            <a:gdLst/>
            <a:ahLst/>
            <a:cxnLst/>
            <a:rect l="l" t="t" r="r" b="b"/>
            <a:pathLst>
              <a:path w="714375" h="1343660">
                <a:moveTo>
                  <a:pt x="595071" y="0"/>
                </a:moveTo>
                <a:lnTo>
                  <a:pt x="119011" y="0"/>
                </a:lnTo>
                <a:lnTo>
                  <a:pt x="72689" y="9342"/>
                </a:lnTo>
                <a:lnTo>
                  <a:pt x="34859" y="34829"/>
                </a:lnTo>
                <a:lnTo>
                  <a:pt x="9353" y="72651"/>
                </a:lnTo>
                <a:lnTo>
                  <a:pt x="0" y="118999"/>
                </a:lnTo>
                <a:lnTo>
                  <a:pt x="0" y="1224076"/>
                </a:lnTo>
                <a:lnTo>
                  <a:pt x="9353" y="1270406"/>
                </a:lnTo>
                <a:lnTo>
                  <a:pt x="34859" y="1308239"/>
                </a:lnTo>
                <a:lnTo>
                  <a:pt x="72689" y="1333747"/>
                </a:lnTo>
                <a:lnTo>
                  <a:pt x="119011" y="1343101"/>
                </a:lnTo>
                <a:lnTo>
                  <a:pt x="595071" y="1343101"/>
                </a:lnTo>
                <a:lnTo>
                  <a:pt x="641385" y="1333747"/>
                </a:lnTo>
                <a:lnTo>
                  <a:pt x="679197" y="1308239"/>
                </a:lnTo>
                <a:lnTo>
                  <a:pt x="704686" y="1270406"/>
                </a:lnTo>
                <a:lnTo>
                  <a:pt x="714032" y="1224076"/>
                </a:lnTo>
                <a:lnTo>
                  <a:pt x="714032" y="118999"/>
                </a:lnTo>
                <a:lnTo>
                  <a:pt x="704686" y="72651"/>
                </a:lnTo>
                <a:lnTo>
                  <a:pt x="679197" y="34829"/>
                </a:lnTo>
                <a:lnTo>
                  <a:pt x="641385" y="9342"/>
                </a:lnTo>
                <a:lnTo>
                  <a:pt x="595071" y="0"/>
                </a:lnTo>
                <a:close/>
              </a:path>
            </a:pathLst>
          </a:custGeom>
          <a:solidFill>
            <a:schemeClr val="accent2">
              <a:lumMod val="50000"/>
            </a:schemeClr>
          </a:solidFill>
        </p:spPr>
        <p:txBody>
          <a:bodyPr wrap="square" lIns="0" tIns="0" rIns="0" bIns="0" rtlCol="0"/>
          <a:lstStyle/>
          <a:p>
            <a:endParaRPr sz="3200"/>
          </a:p>
        </p:txBody>
      </p:sp>
      <p:sp>
        <p:nvSpPr>
          <p:cNvPr id="6" name="object 6"/>
          <p:cNvSpPr/>
          <p:nvPr/>
        </p:nvSpPr>
        <p:spPr>
          <a:xfrm>
            <a:off x="1073753" y="2325190"/>
            <a:ext cx="1270022" cy="2388770"/>
          </a:xfrm>
          <a:custGeom>
            <a:avLst/>
            <a:gdLst/>
            <a:ahLst/>
            <a:cxnLst/>
            <a:rect l="l" t="t" r="r" b="b"/>
            <a:pathLst>
              <a:path w="714375" h="1343660">
                <a:moveTo>
                  <a:pt x="0" y="118999"/>
                </a:moveTo>
                <a:lnTo>
                  <a:pt x="9353" y="72651"/>
                </a:lnTo>
                <a:lnTo>
                  <a:pt x="34859" y="34829"/>
                </a:lnTo>
                <a:lnTo>
                  <a:pt x="72689" y="9342"/>
                </a:lnTo>
                <a:lnTo>
                  <a:pt x="119011" y="0"/>
                </a:lnTo>
                <a:lnTo>
                  <a:pt x="595071" y="0"/>
                </a:lnTo>
                <a:lnTo>
                  <a:pt x="641385" y="9342"/>
                </a:lnTo>
                <a:lnTo>
                  <a:pt x="679197" y="34829"/>
                </a:lnTo>
                <a:lnTo>
                  <a:pt x="704686" y="72651"/>
                </a:lnTo>
                <a:lnTo>
                  <a:pt x="714032" y="118999"/>
                </a:lnTo>
                <a:lnTo>
                  <a:pt x="714032" y="1224076"/>
                </a:lnTo>
                <a:lnTo>
                  <a:pt x="704686" y="1270406"/>
                </a:lnTo>
                <a:lnTo>
                  <a:pt x="679197" y="1308239"/>
                </a:lnTo>
                <a:lnTo>
                  <a:pt x="641385" y="1333747"/>
                </a:lnTo>
                <a:lnTo>
                  <a:pt x="595071" y="1343101"/>
                </a:lnTo>
                <a:lnTo>
                  <a:pt x="119011" y="1343101"/>
                </a:lnTo>
                <a:lnTo>
                  <a:pt x="72689" y="1333747"/>
                </a:lnTo>
                <a:lnTo>
                  <a:pt x="34859" y="1308239"/>
                </a:lnTo>
                <a:lnTo>
                  <a:pt x="9353" y="1270406"/>
                </a:lnTo>
                <a:lnTo>
                  <a:pt x="0" y="1224076"/>
                </a:lnTo>
                <a:lnTo>
                  <a:pt x="0" y="118999"/>
                </a:lnTo>
                <a:close/>
              </a:path>
            </a:pathLst>
          </a:custGeom>
          <a:ln w="25400">
            <a:solidFill>
              <a:srgbClr val="FFFFFF"/>
            </a:solidFill>
          </a:ln>
        </p:spPr>
        <p:txBody>
          <a:bodyPr wrap="square" lIns="0" tIns="0" rIns="0" bIns="0" rtlCol="0"/>
          <a:lstStyle/>
          <a:p>
            <a:endParaRPr sz="3200"/>
          </a:p>
        </p:txBody>
      </p:sp>
      <p:sp>
        <p:nvSpPr>
          <p:cNvPr id="7" name="object 7"/>
          <p:cNvSpPr txBox="1"/>
          <p:nvPr/>
        </p:nvSpPr>
        <p:spPr>
          <a:xfrm>
            <a:off x="1216154" y="3024662"/>
            <a:ext cx="983279" cy="921749"/>
          </a:xfrm>
          <a:prstGeom prst="rect">
            <a:avLst/>
          </a:prstGeom>
        </p:spPr>
        <p:txBody>
          <a:bodyPr vert="horz" wrap="square" lIns="0" tIns="64348" rIns="0" bIns="0" rtlCol="0">
            <a:spAutoFit/>
          </a:bodyPr>
          <a:lstStyle/>
          <a:p>
            <a:pPr marL="22578" marR="9031" algn="ctr">
              <a:lnSpc>
                <a:spcPct val="87100"/>
              </a:lnSpc>
              <a:spcBef>
                <a:spcPts val="507"/>
              </a:spcBef>
            </a:pPr>
            <a:r>
              <a:rPr sz="2133" b="1" spc="-116" dirty="0">
                <a:solidFill>
                  <a:schemeClr val="bg1"/>
                </a:solidFill>
                <a:latin typeface="Trebuchet MS"/>
                <a:cs typeface="Trebuchet MS"/>
              </a:rPr>
              <a:t>F</a:t>
            </a:r>
            <a:r>
              <a:rPr sz="2133" b="1" dirty="0">
                <a:solidFill>
                  <a:schemeClr val="bg1"/>
                </a:solidFill>
                <a:latin typeface="Trebuchet MS"/>
                <a:cs typeface="Trebuchet MS"/>
              </a:rPr>
              <a:t>at</a:t>
            </a:r>
            <a:r>
              <a:rPr sz="2133" b="1" spc="9" dirty="0">
                <a:solidFill>
                  <a:schemeClr val="bg1"/>
                </a:solidFill>
                <a:latin typeface="Trebuchet MS"/>
                <a:cs typeface="Trebuchet MS"/>
              </a:rPr>
              <a:t>o</a:t>
            </a:r>
            <a:r>
              <a:rPr sz="2133" b="1" spc="-9" dirty="0">
                <a:solidFill>
                  <a:schemeClr val="bg1"/>
                </a:solidFill>
                <a:latin typeface="Trebuchet MS"/>
                <a:cs typeface="Trebuchet MS"/>
              </a:rPr>
              <a:t>res  </a:t>
            </a:r>
            <a:r>
              <a:rPr sz="2133" b="1" dirty="0">
                <a:solidFill>
                  <a:schemeClr val="bg1"/>
                </a:solidFill>
                <a:latin typeface="Trebuchet MS"/>
                <a:cs typeface="Trebuchet MS"/>
              </a:rPr>
              <a:t>de  Risco</a:t>
            </a:r>
            <a:endParaRPr sz="2133" dirty="0">
              <a:solidFill>
                <a:schemeClr val="bg1"/>
              </a:solidFill>
              <a:latin typeface="Trebuchet MS"/>
              <a:cs typeface="Trebuchet MS"/>
            </a:endParaRPr>
          </a:p>
        </p:txBody>
      </p:sp>
      <p:sp>
        <p:nvSpPr>
          <p:cNvPr id="8" name="object 8"/>
          <p:cNvSpPr/>
          <p:nvPr/>
        </p:nvSpPr>
        <p:spPr>
          <a:xfrm>
            <a:off x="5622188" y="1413488"/>
            <a:ext cx="4235664" cy="495591"/>
          </a:xfrm>
          <a:custGeom>
            <a:avLst/>
            <a:gdLst/>
            <a:ahLst/>
            <a:cxnLst/>
            <a:rect l="l" t="t" r="r" b="b"/>
            <a:pathLst>
              <a:path w="2382520" h="278765">
                <a:moveTo>
                  <a:pt x="2336038" y="0"/>
                </a:moveTo>
                <a:lnTo>
                  <a:pt x="46355" y="0"/>
                </a:lnTo>
                <a:lnTo>
                  <a:pt x="28342" y="3635"/>
                </a:lnTo>
                <a:lnTo>
                  <a:pt x="13604" y="13557"/>
                </a:lnTo>
                <a:lnTo>
                  <a:pt x="3653" y="28289"/>
                </a:lnTo>
                <a:lnTo>
                  <a:pt x="0" y="46354"/>
                </a:lnTo>
                <a:lnTo>
                  <a:pt x="0" y="232028"/>
                </a:lnTo>
                <a:lnTo>
                  <a:pt x="3653" y="250094"/>
                </a:lnTo>
                <a:lnTo>
                  <a:pt x="13604" y="264826"/>
                </a:lnTo>
                <a:lnTo>
                  <a:pt x="28342" y="274748"/>
                </a:lnTo>
                <a:lnTo>
                  <a:pt x="46355" y="278383"/>
                </a:lnTo>
                <a:lnTo>
                  <a:pt x="2336038" y="278383"/>
                </a:lnTo>
                <a:lnTo>
                  <a:pt x="2354050" y="274748"/>
                </a:lnTo>
                <a:lnTo>
                  <a:pt x="2368788" y="264826"/>
                </a:lnTo>
                <a:lnTo>
                  <a:pt x="2378739" y="250094"/>
                </a:lnTo>
                <a:lnTo>
                  <a:pt x="2382393" y="232028"/>
                </a:lnTo>
                <a:lnTo>
                  <a:pt x="2382393" y="46354"/>
                </a:lnTo>
                <a:lnTo>
                  <a:pt x="2378739" y="28289"/>
                </a:lnTo>
                <a:lnTo>
                  <a:pt x="2368788" y="13557"/>
                </a:lnTo>
                <a:lnTo>
                  <a:pt x="2354050" y="3635"/>
                </a:lnTo>
                <a:lnTo>
                  <a:pt x="2336038" y="0"/>
                </a:lnTo>
                <a:close/>
              </a:path>
            </a:pathLst>
          </a:custGeom>
          <a:solidFill>
            <a:srgbClr val="F1F1F1"/>
          </a:solidFill>
        </p:spPr>
        <p:txBody>
          <a:bodyPr wrap="square" lIns="0" tIns="0" rIns="0" bIns="0" rtlCol="0"/>
          <a:lstStyle/>
          <a:p>
            <a:endParaRPr sz="3200"/>
          </a:p>
        </p:txBody>
      </p:sp>
      <p:sp>
        <p:nvSpPr>
          <p:cNvPr id="9" name="object 9"/>
          <p:cNvSpPr/>
          <p:nvPr/>
        </p:nvSpPr>
        <p:spPr>
          <a:xfrm>
            <a:off x="5622188" y="1944301"/>
            <a:ext cx="4235664" cy="495591"/>
          </a:xfrm>
          <a:custGeom>
            <a:avLst/>
            <a:gdLst/>
            <a:ahLst/>
            <a:cxnLst/>
            <a:rect l="l" t="t" r="r" b="b"/>
            <a:pathLst>
              <a:path w="2382520" h="278765">
                <a:moveTo>
                  <a:pt x="2336038" y="0"/>
                </a:moveTo>
                <a:lnTo>
                  <a:pt x="46355" y="0"/>
                </a:lnTo>
                <a:lnTo>
                  <a:pt x="28342" y="3655"/>
                </a:lnTo>
                <a:lnTo>
                  <a:pt x="13604" y="13620"/>
                </a:lnTo>
                <a:lnTo>
                  <a:pt x="3653" y="28396"/>
                </a:lnTo>
                <a:lnTo>
                  <a:pt x="0" y="46481"/>
                </a:lnTo>
                <a:lnTo>
                  <a:pt x="0" y="232028"/>
                </a:lnTo>
                <a:lnTo>
                  <a:pt x="3653" y="250114"/>
                </a:lnTo>
                <a:lnTo>
                  <a:pt x="13604" y="264890"/>
                </a:lnTo>
                <a:lnTo>
                  <a:pt x="28342" y="274855"/>
                </a:lnTo>
                <a:lnTo>
                  <a:pt x="46355" y="278511"/>
                </a:lnTo>
                <a:lnTo>
                  <a:pt x="2336038" y="278511"/>
                </a:lnTo>
                <a:lnTo>
                  <a:pt x="2354050" y="274855"/>
                </a:lnTo>
                <a:lnTo>
                  <a:pt x="2368788" y="264890"/>
                </a:lnTo>
                <a:lnTo>
                  <a:pt x="2378739" y="250114"/>
                </a:lnTo>
                <a:lnTo>
                  <a:pt x="2382393" y="232028"/>
                </a:lnTo>
                <a:lnTo>
                  <a:pt x="2382393" y="46481"/>
                </a:lnTo>
                <a:lnTo>
                  <a:pt x="2378739" y="28396"/>
                </a:lnTo>
                <a:lnTo>
                  <a:pt x="2368788" y="13620"/>
                </a:lnTo>
                <a:lnTo>
                  <a:pt x="2354050" y="3655"/>
                </a:lnTo>
                <a:lnTo>
                  <a:pt x="2336038" y="0"/>
                </a:lnTo>
                <a:close/>
              </a:path>
            </a:pathLst>
          </a:custGeom>
          <a:solidFill>
            <a:srgbClr val="F1F1F1"/>
          </a:solidFill>
        </p:spPr>
        <p:txBody>
          <a:bodyPr wrap="square" lIns="0" tIns="0" rIns="0" bIns="0" rtlCol="0"/>
          <a:lstStyle/>
          <a:p>
            <a:endParaRPr sz="3200"/>
          </a:p>
        </p:txBody>
      </p:sp>
      <p:sp>
        <p:nvSpPr>
          <p:cNvPr id="10" name="object 10"/>
          <p:cNvSpPr/>
          <p:nvPr/>
        </p:nvSpPr>
        <p:spPr>
          <a:xfrm>
            <a:off x="5622188" y="2475114"/>
            <a:ext cx="4235664" cy="495591"/>
          </a:xfrm>
          <a:custGeom>
            <a:avLst/>
            <a:gdLst/>
            <a:ahLst/>
            <a:cxnLst/>
            <a:rect l="l" t="t" r="r" b="b"/>
            <a:pathLst>
              <a:path w="2382520" h="278765">
                <a:moveTo>
                  <a:pt x="2336038" y="0"/>
                </a:moveTo>
                <a:lnTo>
                  <a:pt x="46355" y="0"/>
                </a:lnTo>
                <a:lnTo>
                  <a:pt x="28342" y="3655"/>
                </a:lnTo>
                <a:lnTo>
                  <a:pt x="13604" y="13620"/>
                </a:lnTo>
                <a:lnTo>
                  <a:pt x="3653" y="28396"/>
                </a:lnTo>
                <a:lnTo>
                  <a:pt x="0" y="46481"/>
                </a:lnTo>
                <a:lnTo>
                  <a:pt x="0" y="232156"/>
                </a:lnTo>
                <a:lnTo>
                  <a:pt x="3653" y="250168"/>
                </a:lnTo>
                <a:lnTo>
                  <a:pt x="13604" y="264906"/>
                </a:lnTo>
                <a:lnTo>
                  <a:pt x="28342" y="274857"/>
                </a:lnTo>
                <a:lnTo>
                  <a:pt x="46355" y="278511"/>
                </a:lnTo>
                <a:lnTo>
                  <a:pt x="2336038" y="278511"/>
                </a:lnTo>
                <a:lnTo>
                  <a:pt x="2354050" y="274857"/>
                </a:lnTo>
                <a:lnTo>
                  <a:pt x="2368788" y="264906"/>
                </a:lnTo>
                <a:lnTo>
                  <a:pt x="2378739" y="250168"/>
                </a:lnTo>
                <a:lnTo>
                  <a:pt x="2382393" y="232156"/>
                </a:lnTo>
                <a:lnTo>
                  <a:pt x="2382393" y="46481"/>
                </a:lnTo>
                <a:lnTo>
                  <a:pt x="2378739" y="28396"/>
                </a:lnTo>
                <a:lnTo>
                  <a:pt x="2368788" y="13620"/>
                </a:lnTo>
                <a:lnTo>
                  <a:pt x="2354050" y="3655"/>
                </a:lnTo>
                <a:lnTo>
                  <a:pt x="2336038" y="0"/>
                </a:lnTo>
                <a:close/>
              </a:path>
            </a:pathLst>
          </a:custGeom>
          <a:solidFill>
            <a:srgbClr val="F1F1F1"/>
          </a:solidFill>
        </p:spPr>
        <p:txBody>
          <a:bodyPr wrap="square" lIns="0" tIns="0" rIns="0" bIns="0" rtlCol="0"/>
          <a:lstStyle/>
          <a:p>
            <a:endParaRPr sz="3200"/>
          </a:p>
        </p:txBody>
      </p:sp>
      <p:sp>
        <p:nvSpPr>
          <p:cNvPr id="11" name="object 11"/>
          <p:cNvSpPr/>
          <p:nvPr/>
        </p:nvSpPr>
        <p:spPr>
          <a:xfrm>
            <a:off x="5622188" y="3006152"/>
            <a:ext cx="4235664" cy="495591"/>
          </a:xfrm>
          <a:custGeom>
            <a:avLst/>
            <a:gdLst/>
            <a:ahLst/>
            <a:cxnLst/>
            <a:rect l="l" t="t" r="r" b="b"/>
            <a:pathLst>
              <a:path w="2382520" h="278764">
                <a:moveTo>
                  <a:pt x="2336038" y="0"/>
                </a:moveTo>
                <a:lnTo>
                  <a:pt x="46355" y="0"/>
                </a:lnTo>
                <a:lnTo>
                  <a:pt x="28342" y="3635"/>
                </a:lnTo>
                <a:lnTo>
                  <a:pt x="13604" y="13557"/>
                </a:lnTo>
                <a:lnTo>
                  <a:pt x="3653" y="28289"/>
                </a:lnTo>
                <a:lnTo>
                  <a:pt x="0" y="46355"/>
                </a:lnTo>
                <a:lnTo>
                  <a:pt x="0" y="232028"/>
                </a:lnTo>
                <a:lnTo>
                  <a:pt x="3653" y="250094"/>
                </a:lnTo>
                <a:lnTo>
                  <a:pt x="13604" y="264826"/>
                </a:lnTo>
                <a:lnTo>
                  <a:pt x="28342" y="274748"/>
                </a:lnTo>
                <a:lnTo>
                  <a:pt x="46355" y="278383"/>
                </a:lnTo>
                <a:lnTo>
                  <a:pt x="2336038" y="278383"/>
                </a:lnTo>
                <a:lnTo>
                  <a:pt x="2354050" y="274748"/>
                </a:lnTo>
                <a:lnTo>
                  <a:pt x="2368788" y="264826"/>
                </a:lnTo>
                <a:lnTo>
                  <a:pt x="2378739" y="250094"/>
                </a:lnTo>
                <a:lnTo>
                  <a:pt x="2382393" y="232028"/>
                </a:lnTo>
                <a:lnTo>
                  <a:pt x="2382393" y="46355"/>
                </a:lnTo>
                <a:lnTo>
                  <a:pt x="2378739" y="28289"/>
                </a:lnTo>
                <a:lnTo>
                  <a:pt x="2368788" y="13557"/>
                </a:lnTo>
                <a:lnTo>
                  <a:pt x="2354050" y="3635"/>
                </a:lnTo>
                <a:lnTo>
                  <a:pt x="2336038" y="0"/>
                </a:lnTo>
                <a:close/>
              </a:path>
            </a:pathLst>
          </a:custGeom>
          <a:solidFill>
            <a:srgbClr val="F1F1F1"/>
          </a:solidFill>
        </p:spPr>
        <p:txBody>
          <a:bodyPr wrap="square" lIns="0" tIns="0" rIns="0" bIns="0" rtlCol="0"/>
          <a:lstStyle/>
          <a:p>
            <a:endParaRPr sz="3200"/>
          </a:p>
        </p:txBody>
      </p:sp>
      <p:sp>
        <p:nvSpPr>
          <p:cNvPr id="12" name="object 12"/>
          <p:cNvSpPr/>
          <p:nvPr/>
        </p:nvSpPr>
        <p:spPr>
          <a:xfrm>
            <a:off x="5622188" y="3536965"/>
            <a:ext cx="4235664" cy="495591"/>
          </a:xfrm>
          <a:custGeom>
            <a:avLst/>
            <a:gdLst/>
            <a:ahLst/>
            <a:cxnLst/>
            <a:rect l="l" t="t" r="r" b="b"/>
            <a:pathLst>
              <a:path w="2382520" h="278764">
                <a:moveTo>
                  <a:pt x="2336038" y="0"/>
                </a:moveTo>
                <a:lnTo>
                  <a:pt x="46355" y="0"/>
                </a:lnTo>
                <a:lnTo>
                  <a:pt x="28342" y="3655"/>
                </a:lnTo>
                <a:lnTo>
                  <a:pt x="13604" y="13620"/>
                </a:lnTo>
                <a:lnTo>
                  <a:pt x="3653" y="28396"/>
                </a:lnTo>
                <a:lnTo>
                  <a:pt x="0" y="46481"/>
                </a:lnTo>
                <a:lnTo>
                  <a:pt x="0" y="232067"/>
                </a:lnTo>
                <a:lnTo>
                  <a:pt x="3653" y="250130"/>
                </a:lnTo>
                <a:lnTo>
                  <a:pt x="13604" y="264880"/>
                </a:lnTo>
                <a:lnTo>
                  <a:pt x="28342" y="274826"/>
                </a:lnTo>
                <a:lnTo>
                  <a:pt x="46355" y="278472"/>
                </a:lnTo>
                <a:lnTo>
                  <a:pt x="2336038" y="278472"/>
                </a:lnTo>
                <a:lnTo>
                  <a:pt x="2354050" y="274826"/>
                </a:lnTo>
                <a:lnTo>
                  <a:pt x="2368788" y="264880"/>
                </a:lnTo>
                <a:lnTo>
                  <a:pt x="2378739" y="250130"/>
                </a:lnTo>
                <a:lnTo>
                  <a:pt x="2382393" y="232067"/>
                </a:lnTo>
                <a:lnTo>
                  <a:pt x="2382393" y="46481"/>
                </a:lnTo>
                <a:lnTo>
                  <a:pt x="2378739" y="28396"/>
                </a:lnTo>
                <a:lnTo>
                  <a:pt x="2368788" y="13620"/>
                </a:lnTo>
                <a:lnTo>
                  <a:pt x="2354050" y="3655"/>
                </a:lnTo>
                <a:lnTo>
                  <a:pt x="2336038" y="0"/>
                </a:lnTo>
                <a:close/>
              </a:path>
            </a:pathLst>
          </a:custGeom>
          <a:solidFill>
            <a:srgbClr val="F1F1F1"/>
          </a:solidFill>
        </p:spPr>
        <p:txBody>
          <a:bodyPr wrap="square" lIns="0" tIns="0" rIns="0" bIns="0" rtlCol="0"/>
          <a:lstStyle/>
          <a:p>
            <a:endParaRPr sz="3200"/>
          </a:p>
        </p:txBody>
      </p:sp>
      <p:sp>
        <p:nvSpPr>
          <p:cNvPr id="13" name="object 13"/>
          <p:cNvSpPr/>
          <p:nvPr/>
        </p:nvSpPr>
        <p:spPr>
          <a:xfrm>
            <a:off x="5622188" y="4067868"/>
            <a:ext cx="4235664" cy="495591"/>
          </a:xfrm>
          <a:custGeom>
            <a:avLst/>
            <a:gdLst/>
            <a:ahLst/>
            <a:cxnLst/>
            <a:rect l="l" t="t" r="r" b="b"/>
            <a:pathLst>
              <a:path w="2382520" h="278764">
                <a:moveTo>
                  <a:pt x="2336038" y="0"/>
                </a:moveTo>
                <a:lnTo>
                  <a:pt x="46355" y="0"/>
                </a:lnTo>
                <a:lnTo>
                  <a:pt x="28342" y="3647"/>
                </a:lnTo>
                <a:lnTo>
                  <a:pt x="13604" y="13593"/>
                </a:lnTo>
                <a:lnTo>
                  <a:pt x="3653" y="28348"/>
                </a:lnTo>
                <a:lnTo>
                  <a:pt x="0" y="46418"/>
                </a:lnTo>
                <a:lnTo>
                  <a:pt x="0" y="232054"/>
                </a:lnTo>
                <a:lnTo>
                  <a:pt x="3653" y="250117"/>
                </a:lnTo>
                <a:lnTo>
                  <a:pt x="13604" y="264868"/>
                </a:lnTo>
                <a:lnTo>
                  <a:pt x="28342" y="274813"/>
                </a:lnTo>
                <a:lnTo>
                  <a:pt x="46355" y="278460"/>
                </a:lnTo>
                <a:lnTo>
                  <a:pt x="2336038" y="278460"/>
                </a:lnTo>
                <a:lnTo>
                  <a:pt x="2354050" y="274813"/>
                </a:lnTo>
                <a:lnTo>
                  <a:pt x="2368788" y="264868"/>
                </a:lnTo>
                <a:lnTo>
                  <a:pt x="2378739" y="250117"/>
                </a:lnTo>
                <a:lnTo>
                  <a:pt x="2382393" y="232054"/>
                </a:lnTo>
                <a:lnTo>
                  <a:pt x="2382393" y="46418"/>
                </a:lnTo>
                <a:lnTo>
                  <a:pt x="2378739" y="28348"/>
                </a:lnTo>
                <a:lnTo>
                  <a:pt x="2368788" y="13593"/>
                </a:lnTo>
                <a:lnTo>
                  <a:pt x="2354050" y="3647"/>
                </a:lnTo>
                <a:lnTo>
                  <a:pt x="2336038" y="0"/>
                </a:lnTo>
                <a:close/>
              </a:path>
            </a:pathLst>
          </a:custGeom>
          <a:solidFill>
            <a:srgbClr val="F1F1F1"/>
          </a:solidFill>
        </p:spPr>
        <p:txBody>
          <a:bodyPr wrap="square" lIns="0" tIns="0" rIns="0" bIns="0" rtlCol="0"/>
          <a:lstStyle/>
          <a:p>
            <a:endParaRPr sz="3200"/>
          </a:p>
        </p:txBody>
      </p:sp>
      <p:sp>
        <p:nvSpPr>
          <p:cNvPr id="14" name="object 14"/>
          <p:cNvSpPr/>
          <p:nvPr/>
        </p:nvSpPr>
        <p:spPr>
          <a:xfrm>
            <a:off x="5622188" y="4598772"/>
            <a:ext cx="4235664" cy="495591"/>
          </a:xfrm>
          <a:custGeom>
            <a:avLst/>
            <a:gdLst/>
            <a:ahLst/>
            <a:cxnLst/>
            <a:rect l="l" t="t" r="r" b="b"/>
            <a:pathLst>
              <a:path w="2382520" h="278764">
                <a:moveTo>
                  <a:pt x="2336038" y="0"/>
                </a:moveTo>
                <a:lnTo>
                  <a:pt x="46355" y="0"/>
                </a:lnTo>
                <a:lnTo>
                  <a:pt x="28342" y="3646"/>
                </a:lnTo>
                <a:lnTo>
                  <a:pt x="13604" y="13592"/>
                </a:lnTo>
                <a:lnTo>
                  <a:pt x="3653" y="28342"/>
                </a:lnTo>
                <a:lnTo>
                  <a:pt x="0" y="46405"/>
                </a:lnTo>
                <a:lnTo>
                  <a:pt x="0" y="232041"/>
                </a:lnTo>
                <a:lnTo>
                  <a:pt x="3653" y="250112"/>
                </a:lnTo>
                <a:lnTo>
                  <a:pt x="13604" y="264866"/>
                </a:lnTo>
                <a:lnTo>
                  <a:pt x="28342" y="274813"/>
                </a:lnTo>
                <a:lnTo>
                  <a:pt x="46355" y="278460"/>
                </a:lnTo>
                <a:lnTo>
                  <a:pt x="2336038" y="278460"/>
                </a:lnTo>
                <a:lnTo>
                  <a:pt x="2354050" y="274813"/>
                </a:lnTo>
                <a:lnTo>
                  <a:pt x="2368788" y="264866"/>
                </a:lnTo>
                <a:lnTo>
                  <a:pt x="2378739" y="250112"/>
                </a:lnTo>
                <a:lnTo>
                  <a:pt x="2382393" y="232041"/>
                </a:lnTo>
                <a:lnTo>
                  <a:pt x="2382393" y="46405"/>
                </a:lnTo>
                <a:lnTo>
                  <a:pt x="2378739" y="28342"/>
                </a:lnTo>
                <a:lnTo>
                  <a:pt x="2368788" y="13592"/>
                </a:lnTo>
                <a:lnTo>
                  <a:pt x="2354050" y="3646"/>
                </a:lnTo>
                <a:lnTo>
                  <a:pt x="2336038" y="0"/>
                </a:lnTo>
                <a:close/>
              </a:path>
            </a:pathLst>
          </a:custGeom>
          <a:solidFill>
            <a:srgbClr val="F1F1F1"/>
          </a:solidFill>
        </p:spPr>
        <p:txBody>
          <a:bodyPr wrap="square" lIns="0" tIns="0" rIns="0" bIns="0" rtlCol="0"/>
          <a:lstStyle/>
          <a:p>
            <a:endParaRPr sz="3200"/>
          </a:p>
        </p:txBody>
      </p:sp>
      <p:sp>
        <p:nvSpPr>
          <p:cNvPr id="15" name="object 15"/>
          <p:cNvSpPr/>
          <p:nvPr/>
        </p:nvSpPr>
        <p:spPr>
          <a:xfrm>
            <a:off x="5622188" y="5129652"/>
            <a:ext cx="4235664" cy="495591"/>
          </a:xfrm>
          <a:custGeom>
            <a:avLst/>
            <a:gdLst/>
            <a:ahLst/>
            <a:cxnLst/>
            <a:rect l="l" t="t" r="r" b="b"/>
            <a:pathLst>
              <a:path w="2382520" h="278764">
                <a:moveTo>
                  <a:pt x="2336038" y="0"/>
                </a:moveTo>
                <a:lnTo>
                  <a:pt x="46355" y="0"/>
                </a:lnTo>
                <a:lnTo>
                  <a:pt x="28342" y="3647"/>
                </a:lnTo>
                <a:lnTo>
                  <a:pt x="13604" y="13593"/>
                </a:lnTo>
                <a:lnTo>
                  <a:pt x="3653" y="28348"/>
                </a:lnTo>
                <a:lnTo>
                  <a:pt x="0" y="46418"/>
                </a:lnTo>
                <a:lnTo>
                  <a:pt x="0" y="232054"/>
                </a:lnTo>
                <a:lnTo>
                  <a:pt x="3653" y="250117"/>
                </a:lnTo>
                <a:lnTo>
                  <a:pt x="13604" y="264868"/>
                </a:lnTo>
                <a:lnTo>
                  <a:pt x="28342" y="274813"/>
                </a:lnTo>
                <a:lnTo>
                  <a:pt x="46355" y="278460"/>
                </a:lnTo>
                <a:lnTo>
                  <a:pt x="2336038" y="278460"/>
                </a:lnTo>
                <a:lnTo>
                  <a:pt x="2354050" y="274813"/>
                </a:lnTo>
                <a:lnTo>
                  <a:pt x="2368788" y="264868"/>
                </a:lnTo>
                <a:lnTo>
                  <a:pt x="2378739" y="250117"/>
                </a:lnTo>
                <a:lnTo>
                  <a:pt x="2382393" y="232054"/>
                </a:lnTo>
                <a:lnTo>
                  <a:pt x="2382393" y="46418"/>
                </a:lnTo>
                <a:lnTo>
                  <a:pt x="2378739" y="28348"/>
                </a:lnTo>
                <a:lnTo>
                  <a:pt x="2368788" y="13593"/>
                </a:lnTo>
                <a:lnTo>
                  <a:pt x="2354050" y="3647"/>
                </a:lnTo>
                <a:lnTo>
                  <a:pt x="2336038" y="0"/>
                </a:lnTo>
                <a:close/>
              </a:path>
            </a:pathLst>
          </a:custGeom>
          <a:solidFill>
            <a:srgbClr val="F1F1F1"/>
          </a:solidFill>
        </p:spPr>
        <p:txBody>
          <a:bodyPr wrap="square" lIns="0" tIns="0" rIns="0" bIns="0" rtlCol="0"/>
          <a:lstStyle/>
          <a:p>
            <a:endParaRPr sz="3200"/>
          </a:p>
        </p:txBody>
      </p:sp>
      <p:sp>
        <p:nvSpPr>
          <p:cNvPr id="16" name="object 16"/>
          <p:cNvSpPr txBox="1"/>
          <p:nvPr/>
        </p:nvSpPr>
        <p:spPr>
          <a:xfrm>
            <a:off x="5706632" y="1448932"/>
            <a:ext cx="3464618" cy="4025241"/>
          </a:xfrm>
          <a:prstGeom prst="rect">
            <a:avLst/>
          </a:prstGeom>
        </p:spPr>
        <p:txBody>
          <a:bodyPr vert="horz" wrap="square" lIns="0" tIns="22578" rIns="0" bIns="0" rtlCol="0">
            <a:spAutoFit/>
          </a:bodyPr>
          <a:lstStyle/>
          <a:p>
            <a:pPr marL="22578">
              <a:spcBef>
                <a:spcPts val="178"/>
              </a:spcBef>
            </a:pPr>
            <a:r>
              <a:rPr sz="2133" b="1" spc="-18" dirty="0">
                <a:solidFill>
                  <a:schemeClr val="bg1"/>
                </a:solidFill>
                <a:latin typeface="Trebuchet MS"/>
                <a:cs typeface="Trebuchet MS"/>
              </a:rPr>
              <a:t>Fraudes</a:t>
            </a:r>
            <a:r>
              <a:rPr sz="2133" b="1" dirty="0">
                <a:solidFill>
                  <a:schemeClr val="bg1"/>
                </a:solidFill>
                <a:latin typeface="Trebuchet MS"/>
                <a:cs typeface="Trebuchet MS"/>
              </a:rPr>
              <a:t> </a:t>
            </a:r>
            <a:r>
              <a:rPr sz="2133" b="1" spc="-9" dirty="0">
                <a:solidFill>
                  <a:schemeClr val="bg1"/>
                </a:solidFill>
                <a:latin typeface="Trebuchet MS"/>
                <a:cs typeface="Trebuchet MS"/>
              </a:rPr>
              <a:t>Internas</a:t>
            </a:r>
            <a:endParaRPr sz="2133" dirty="0">
              <a:solidFill>
                <a:schemeClr val="bg1"/>
              </a:solidFill>
              <a:latin typeface="Trebuchet MS"/>
              <a:cs typeface="Trebuchet MS"/>
            </a:endParaRPr>
          </a:p>
          <a:p>
            <a:pPr marL="22578" marR="9031">
              <a:lnSpc>
                <a:spcPct val="163300"/>
              </a:lnSpc>
            </a:pPr>
            <a:r>
              <a:rPr sz="2133" b="1" spc="-18" dirty="0">
                <a:solidFill>
                  <a:schemeClr val="bg1"/>
                </a:solidFill>
                <a:latin typeface="Trebuchet MS"/>
                <a:cs typeface="Trebuchet MS"/>
              </a:rPr>
              <a:t>Fraudes </a:t>
            </a:r>
            <a:r>
              <a:rPr sz="2133" b="1" dirty="0">
                <a:solidFill>
                  <a:schemeClr val="bg1"/>
                </a:solidFill>
                <a:latin typeface="Trebuchet MS"/>
                <a:cs typeface="Trebuchet MS"/>
              </a:rPr>
              <a:t>e </a:t>
            </a:r>
            <a:r>
              <a:rPr sz="2133" b="1" spc="-9" dirty="0">
                <a:solidFill>
                  <a:schemeClr val="bg1"/>
                </a:solidFill>
                <a:latin typeface="Trebuchet MS"/>
                <a:cs typeface="Trebuchet MS"/>
              </a:rPr>
              <a:t>Roubos</a:t>
            </a:r>
            <a:r>
              <a:rPr sz="2133" b="1" spc="-98" dirty="0">
                <a:solidFill>
                  <a:schemeClr val="bg1"/>
                </a:solidFill>
                <a:latin typeface="Trebuchet MS"/>
                <a:cs typeface="Trebuchet MS"/>
              </a:rPr>
              <a:t> </a:t>
            </a:r>
            <a:r>
              <a:rPr sz="2133" b="1" dirty="0">
                <a:solidFill>
                  <a:schemeClr val="bg1"/>
                </a:solidFill>
                <a:latin typeface="Trebuchet MS"/>
                <a:cs typeface="Trebuchet MS"/>
              </a:rPr>
              <a:t>Externos  </a:t>
            </a:r>
            <a:r>
              <a:rPr sz="2133" b="1" spc="-9" dirty="0">
                <a:solidFill>
                  <a:schemeClr val="bg1"/>
                </a:solidFill>
                <a:latin typeface="Trebuchet MS"/>
                <a:cs typeface="Trebuchet MS"/>
              </a:rPr>
              <a:t>Problemas </a:t>
            </a:r>
            <a:r>
              <a:rPr sz="2133" b="1" spc="-36" dirty="0">
                <a:solidFill>
                  <a:schemeClr val="bg1"/>
                </a:solidFill>
                <a:latin typeface="Trebuchet MS"/>
                <a:cs typeface="Trebuchet MS"/>
              </a:rPr>
              <a:t>Trabalhistas  </a:t>
            </a:r>
            <a:r>
              <a:rPr sz="2133" b="1" spc="-27" dirty="0">
                <a:solidFill>
                  <a:schemeClr val="bg1"/>
                </a:solidFill>
                <a:latin typeface="Trebuchet MS"/>
                <a:cs typeface="Trebuchet MS"/>
              </a:rPr>
              <a:t>Falhas </a:t>
            </a:r>
            <a:r>
              <a:rPr sz="2133" b="1" spc="-9" dirty="0">
                <a:solidFill>
                  <a:schemeClr val="bg1"/>
                </a:solidFill>
                <a:latin typeface="Trebuchet MS"/>
                <a:cs typeface="Trebuchet MS"/>
              </a:rPr>
              <a:t>nos</a:t>
            </a:r>
            <a:r>
              <a:rPr sz="2133" b="1" spc="36" dirty="0">
                <a:solidFill>
                  <a:schemeClr val="bg1"/>
                </a:solidFill>
                <a:latin typeface="Trebuchet MS"/>
                <a:cs typeface="Trebuchet MS"/>
              </a:rPr>
              <a:t> </a:t>
            </a:r>
            <a:r>
              <a:rPr sz="2133" b="1" spc="-9" dirty="0">
                <a:solidFill>
                  <a:schemeClr val="bg1"/>
                </a:solidFill>
                <a:latin typeface="Trebuchet MS"/>
                <a:cs typeface="Trebuchet MS"/>
              </a:rPr>
              <a:t>Negócios</a:t>
            </a:r>
            <a:endParaRPr sz="2133" dirty="0">
              <a:solidFill>
                <a:schemeClr val="bg1"/>
              </a:solidFill>
              <a:latin typeface="Trebuchet MS"/>
              <a:cs typeface="Trebuchet MS"/>
            </a:endParaRPr>
          </a:p>
          <a:p>
            <a:pPr marL="22578" marR="33867">
              <a:lnSpc>
                <a:spcPct val="163300"/>
              </a:lnSpc>
            </a:pPr>
            <a:r>
              <a:rPr sz="2133" b="1" spc="-9" dirty="0">
                <a:solidFill>
                  <a:schemeClr val="bg1"/>
                </a:solidFill>
                <a:latin typeface="Trebuchet MS"/>
                <a:cs typeface="Trebuchet MS"/>
              </a:rPr>
              <a:t>Danos ao </a:t>
            </a:r>
            <a:r>
              <a:rPr sz="2133" b="1" spc="-18" dirty="0">
                <a:solidFill>
                  <a:schemeClr val="bg1"/>
                </a:solidFill>
                <a:latin typeface="Trebuchet MS"/>
                <a:cs typeface="Trebuchet MS"/>
              </a:rPr>
              <a:t>Patrimônio </a:t>
            </a:r>
            <a:r>
              <a:rPr sz="2133" b="1" spc="-9" dirty="0">
                <a:solidFill>
                  <a:schemeClr val="bg1"/>
                </a:solidFill>
                <a:latin typeface="Trebuchet MS"/>
                <a:cs typeface="Trebuchet MS"/>
              </a:rPr>
              <a:t>Físico  </a:t>
            </a:r>
            <a:r>
              <a:rPr sz="2133" b="1" spc="-27" dirty="0">
                <a:solidFill>
                  <a:schemeClr val="bg1"/>
                </a:solidFill>
                <a:latin typeface="Trebuchet MS"/>
                <a:cs typeface="Trebuchet MS"/>
              </a:rPr>
              <a:t>Falhas </a:t>
            </a:r>
            <a:r>
              <a:rPr sz="2133" b="1" spc="-9" dirty="0">
                <a:solidFill>
                  <a:schemeClr val="bg1"/>
                </a:solidFill>
                <a:latin typeface="Trebuchet MS"/>
                <a:cs typeface="Trebuchet MS"/>
              </a:rPr>
              <a:t>em</a:t>
            </a:r>
            <a:r>
              <a:rPr sz="2133" b="1" spc="36" dirty="0">
                <a:solidFill>
                  <a:schemeClr val="bg1"/>
                </a:solidFill>
                <a:latin typeface="Trebuchet MS"/>
                <a:cs typeface="Trebuchet MS"/>
              </a:rPr>
              <a:t> </a:t>
            </a:r>
            <a:r>
              <a:rPr sz="2133" b="1" spc="-9" dirty="0">
                <a:solidFill>
                  <a:schemeClr val="bg1"/>
                </a:solidFill>
                <a:latin typeface="Trebuchet MS"/>
                <a:cs typeface="Trebuchet MS"/>
              </a:rPr>
              <a:t>Sistemas</a:t>
            </a:r>
            <a:endParaRPr sz="2133" dirty="0">
              <a:solidFill>
                <a:schemeClr val="bg1"/>
              </a:solidFill>
              <a:latin typeface="Trebuchet MS"/>
              <a:cs typeface="Trebuchet MS"/>
            </a:endParaRPr>
          </a:p>
          <a:p>
            <a:pPr marL="22578" marR="56445">
              <a:lnSpc>
                <a:spcPct val="163300"/>
              </a:lnSpc>
            </a:pPr>
            <a:r>
              <a:rPr sz="2133" b="1" spc="-27" dirty="0">
                <a:solidFill>
                  <a:schemeClr val="bg1"/>
                </a:solidFill>
                <a:latin typeface="Trebuchet MS"/>
                <a:cs typeface="Trebuchet MS"/>
              </a:rPr>
              <a:t>Falhas </a:t>
            </a:r>
            <a:r>
              <a:rPr sz="2133" b="1" spc="-9" dirty="0">
                <a:solidFill>
                  <a:schemeClr val="bg1"/>
                </a:solidFill>
                <a:latin typeface="Trebuchet MS"/>
                <a:cs typeface="Trebuchet MS"/>
              </a:rPr>
              <a:t>em Processos  Interrupção das</a:t>
            </a:r>
            <a:r>
              <a:rPr sz="2133" b="1" spc="-222" dirty="0">
                <a:solidFill>
                  <a:schemeClr val="bg1"/>
                </a:solidFill>
                <a:latin typeface="Trebuchet MS"/>
                <a:cs typeface="Trebuchet MS"/>
              </a:rPr>
              <a:t> </a:t>
            </a:r>
            <a:r>
              <a:rPr sz="2133" b="1" dirty="0">
                <a:solidFill>
                  <a:schemeClr val="bg1"/>
                </a:solidFill>
                <a:latin typeface="Trebuchet MS"/>
                <a:cs typeface="Trebuchet MS"/>
              </a:rPr>
              <a:t>Atividades</a:t>
            </a:r>
            <a:endParaRPr sz="2133" dirty="0">
              <a:solidFill>
                <a:schemeClr val="bg1"/>
              </a:solidFill>
              <a:latin typeface="Trebuchet MS"/>
              <a:cs typeface="Trebuchet MS"/>
            </a:endParaRPr>
          </a:p>
        </p:txBody>
      </p:sp>
      <p:sp>
        <p:nvSpPr>
          <p:cNvPr id="17" name="object 17"/>
          <p:cNvSpPr/>
          <p:nvPr/>
        </p:nvSpPr>
        <p:spPr>
          <a:xfrm>
            <a:off x="153774" y="1130400"/>
            <a:ext cx="592044" cy="4627621"/>
          </a:xfrm>
          <a:prstGeom prst="rect">
            <a:avLst/>
          </a:prstGeom>
          <a:solidFill>
            <a:schemeClr val="accent2"/>
          </a:solidFill>
        </p:spPr>
        <p:txBody>
          <a:bodyPr wrap="square" lIns="0" tIns="0" rIns="0" bIns="0" rtlCol="0"/>
          <a:lstStyle/>
          <a:p>
            <a:endParaRPr sz="3200"/>
          </a:p>
        </p:txBody>
      </p:sp>
      <p:sp>
        <p:nvSpPr>
          <p:cNvPr id="18" name="object 18"/>
          <p:cNvSpPr txBox="1"/>
          <p:nvPr/>
        </p:nvSpPr>
        <p:spPr>
          <a:xfrm>
            <a:off x="267370" y="1625382"/>
            <a:ext cx="300980" cy="3665565"/>
          </a:xfrm>
          <a:prstGeom prst="rect">
            <a:avLst/>
          </a:prstGeom>
        </p:spPr>
        <p:txBody>
          <a:bodyPr vert="vert270" wrap="square" lIns="0" tIns="7902" rIns="0" bIns="0" rtlCol="0">
            <a:spAutoFit/>
          </a:bodyPr>
          <a:lstStyle/>
          <a:p>
            <a:pPr marL="22578">
              <a:spcBef>
                <a:spcPts val="62"/>
              </a:spcBef>
            </a:pPr>
            <a:r>
              <a:rPr sz="1956" spc="-9" dirty="0">
                <a:solidFill>
                  <a:schemeClr val="bg1"/>
                </a:solidFill>
                <a:latin typeface="Trebuchet MS"/>
                <a:cs typeface="Trebuchet MS"/>
              </a:rPr>
              <a:t>Compliance </a:t>
            </a:r>
            <a:r>
              <a:rPr sz="1956" dirty="0">
                <a:solidFill>
                  <a:schemeClr val="bg1"/>
                </a:solidFill>
                <a:latin typeface="Trebuchet MS"/>
                <a:cs typeface="Trebuchet MS"/>
              </a:rPr>
              <a:t>e </a:t>
            </a:r>
            <a:r>
              <a:rPr sz="1956" spc="-9" dirty="0">
                <a:solidFill>
                  <a:schemeClr val="bg1"/>
                </a:solidFill>
                <a:latin typeface="Trebuchet MS"/>
                <a:cs typeface="Trebuchet MS"/>
              </a:rPr>
              <a:t>Controles</a:t>
            </a:r>
            <a:r>
              <a:rPr sz="1956" spc="-18" dirty="0">
                <a:solidFill>
                  <a:schemeClr val="bg1"/>
                </a:solidFill>
                <a:latin typeface="Trebuchet MS"/>
                <a:cs typeface="Trebuchet MS"/>
              </a:rPr>
              <a:t> </a:t>
            </a:r>
            <a:r>
              <a:rPr sz="1956" spc="-9" dirty="0">
                <a:solidFill>
                  <a:schemeClr val="bg1"/>
                </a:solidFill>
                <a:latin typeface="Trebuchet MS"/>
                <a:cs typeface="Trebuchet MS"/>
              </a:rPr>
              <a:t>Internos</a:t>
            </a:r>
            <a:endParaRPr sz="1956" dirty="0">
              <a:solidFill>
                <a:schemeClr val="bg1"/>
              </a:solidFill>
              <a:latin typeface="Trebuchet MS"/>
              <a:cs typeface="Trebuchet MS"/>
            </a:endParaRPr>
          </a:p>
        </p:txBody>
      </p:sp>
      <p:sp>
        <p:nvSpPr>
          <p:cNvPr id="19" name="object 19"/>
          <p:cNvSpPr txBox="1">
            <a:spLocks noGrp="1"/>
          </p:cNvSpPr>
          <p:nvPr>
            <p:ph type="title"/>
          </p:nvPr>
        </p:nvSpPr>
        <p:spPr>
          <a:xfrm>
            <a:off x="2991644" y="526162"/>
            <a:ext cx="5040991" cy="351030"/>
          </a:xfrm>
          <a:prstGeom prst="rect">
            <a:avLst/>
          </a:prstGeom>
        </p:spPr>
        <p:txBody>
          <a:bodyPr vert="horz" wrap="square" lIns="0" tIns="22578" rIns="0" bIns="0" rtlCol="0">
            <a:spAutoFit/>
          </a:bodyPr>
          <a:lstStyle/>
          <a:p>
            <a:pPr marL="22578">
              <a:spcBef>
                <a:spcPts val="178"/>
              </a:spcBef>
            </a:pPr>
            <a:r>
              <a:rPr sz="2133" dirty="0">
                <a:solidFill>
                  <a:schemeClr val="accent2"/>
                </a:solidFill>
                <a:latin typeface="Arial"/>
                <a:cs typeface="Arial"/>
              </a:rPr>
              <a:t>O que </a:t>
            </a:r>
            <a:r>
              <a:rPr sz="2133" spc="-9" dirty="0">
                <a:solidFill>
                  <a:schemeClr val="accent2"/>
                </a:solidFill>
                <a:latin typeface="Arial"/>
                <a:cs typeface="Arial"/>
              </a:rPr>
              <a:t>é </a:t>
            </a:r>
            <a:r>
              <a:rPr sz="2133" dirty="0">
                <a:solidFill>
                  <a:schemeClr val="accent2"/>
                </a:solidFill>
                <a:latin typeface="Arial"/>
                <a:cs typeface="Arial"/>
              </a:rPr>
              <a:t>Risco </a:t>
            </a:r>
            <a:r>
              <a:rPr sz="2133" spc="-9" dirty="0">
                <a:solidFill>
                  <a:schemeClr val="accent2"/>
                </a:solidFill>
                <a:latin typeface="Arial"/>
                <a:cs typeface="Arial"/>
              </a:rPr>
              <a:t>de</a:t>
            </a:r>
            <a:r>
              <a:rPr sz="2133" spc="-124" dirty="0">
                <a:solidFill>
                  <a:schemeClr val="accent2"/>
                </a:solidFill>
                <a:latin typeface="Arial"/>
                <a:cs typeface="Arial"/>
              </a:rPr>
              <a:t> </a:t>
            </a:r>
            <a:r>
              <a:rPr sz="2133" dirty="0">
                <a:solidFill>
                  <a:schemeClr val="accent2"/>
                </a:solidFill>
                <a:latin typeface="Arial"/>
                <a:cs typeface="Arial"/>
              </a:rPr>
              <a:t>Compliance?</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1"/>
            <a:ext cx="10241456" cy="5778500"/>
          </a:xfrm>
          <a:prstGeom prst="rect">
            <a:avLst/>
          </a:prstGeom>
          <a:blipFill>
            <a:blip r:embed="rId2" cstate="print"/>
            <a:stretch>
              <a:fillRect/>
            </a:stretch>
          </a:blipFill>
        </p:spPr>
        <p:txBody>
          <a:bodyPr wrap="square" lIns="0" tIns="0" rIns="0" bIns="0" rtlCol="0"/>
          <a:lstStyle/>
          <a:p>
            <a:endParaRPr sz="3200"/>
          </a:p>
        </p:txBody>
      </p:sp>
      <p:sp>
        <p:nvSpPr>
          <p:cNvPr id="4" name="object 4"/>
          <p:cNvSpPr/>
          <p:nvPr/>
        </p:nvSpPr>
        <p:spPr>
          <a:xfrm>
            <a:off x="4789785" y="2733228"/>
            <a:ext cx="5249424" cy="2816626"/>
          </a:xfrm>
          <a:custGeom>
            <a:avLst/>
            <a:gdLst/>
            <a:ahLst/>
            <a:cxnLst/>
            <a:rect l="l" t="t" r="r" b="b"/>
            <a:pathLst>
              <a:path w="2952750" h="1584325">
                <a:moveTo>
                  <a:pt x="2688335" y="0"/>
                </a:moveTo>
                <a:lnTo>
                  <a:pt x="0" y="0"/>
                </a:lnTo>
                <a:lnTo>
                  <a:pt x="0" y="1584223"/>
                </a:lnTo>
                <a:lnTo>
                  <a:pt x="2952369" y="1584223"/>
                </a:lnTo>
                <a:lnTo>
                  <a:pt x="2952369" y="264032"/>
                </a:lnTo>
                <a:lnTo>
                  <a:pt x="2688335" y="0"/>
                </a:lnTo>
                <a:close/>
              </a:path>
            </a:pathLst>
          </a:custGeom>
          <a:solidFill>
            <a:srgbClr val="FFFFFF"/>
          </a:solidFill>
        </p:spPr>
        <p:txBody>
          <a:bodyPr wrap="square" lIns="0" tIns="0" rIns="0" bIns="0" rtlCol="0"/>
          <a:lstStyle/>
          <a:p>
            <a:endParaRPr sz="3200"/>
          </a:p>
        </p:txBody>
      </p:sp>
      <p:sp>
        <p:nvSpPr>
          <p:cNvPr id="5" name="object 5"/>
          <p:cNvSpPr/>
          <p:nvPr/>
        </p:nvSpPr>
        <p:spPr>
          <a:xfrm>
            <a:off x="4597755" y="2733274"/>
            <a:ext cx="0" cy="2816626"/>
          </a:xfrm>
          <a:custGeom>
            <a:avLst/>
            <a:gdLst/>
            <a:ahLst/>
            <a:cxnLst/>
            <a:rect l="l" t="t" r="r" b="b"/>
            <a:pathLst>
              <a:path h="1584325">
                <a:moveTo>
                  <a:pt x="0" y="0"/>
                </a:moveTo>
                <a:lnTo>
                  <a:pt x="0" y="1584197"/>
                </a:lnTo>
              </a:path>
            </a:pathLst>
          </a:custGeom>
          <a:ln w="72007">
            <a:solidFill>
              <a:schemeClr val="accent2"/>
            </a:solidFill>
          </a:ln>
        </p:spPr>
        <p:txBody>
          <a:bodyPr wrap="square" lIns="0" tIns="0" rIns="0" bIns="0" rtlCol="0"/>
          <a:lstStyle/>
          <a:p>
            <a:endParaRPr sz="3200"/>
          </a:p>
        </p:txBody>
      </p:sp>
      <p:sp>
        <p:nvSpPr>
          <p:cNvPr id="6" name="object 6"/>
          <p:cNvSpPr txBox="1">
            <a:spLocks noGrp="1"/>
          </p:cNvSpPr>
          <p:nvPr>
            <p:ph type="title"/>
          </p:nvPr>
        </p:nvSpPr>
        <p:spPr>
          <a:xfrm>
            <a:off x="5299228" y="3691837"/>
            <a:ext cx="4230537" cy="899407"/>
          </a:xfrm>
          <a:prstGeom prst="rect">
            <a:avLst/>
          </a:prstGeom>
        </p:spPr>
        <p:txBody>
          <a:bodyPr vert="horz" wrap="square" lIns="0" tIns="23707" rIns="0" bIns="0" rtlCol="0">
            <a:spAutoFit/>
          </a:bodyPr>
          <a:lstStyle/>
          <a:p>
            <a:pPr marL="721369">
              <a:spcBef>
                <a:spcPts val="187"/>
              </a:spcBef>
            </a:pPr>
            <a:r>
              <a:rPr spc="-53" dirty="0">
                <a:solidFill>
                  <a:schemeClr val="accent2"/>
                </a:solidFill>
              </a:rPr>
              <a:t>Parte</a:t>
            </a:r>
            <a:r>
              <a:rPr spc="-178" dirty="0">
                <a:solidFill>
                  <a:schemeClr val="accent2"/>
                </a:solidFill>
              </a:rPr>
              <a:t> </a:t>
            </a:r>
            <a:r>
              <a:rPr dirty="0">
                <a:solidFill>
                  <a:schemeClr val="accent2"/>
                </a:solidFill>
              </a:rPr>
              <a:t>5</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3774" y="840412"/>
            <a:ext cx="592044" cy="4917609"/>
          </a:xfrm>
          <a:prstGeom prst="rect">
            <a:avLst/>
          </a:prstGeom>
          <a:solidFill>
            <a:schemeClr val="accent2"/>
          </a:solidFill>
        </p:spPr>
        <p:txBody>
          <a:bodyPr wrap="square" lIns="0" tIns="0" rIns="0" bIns="0" rtlCol="0"/>
          <a:lstStyle/>
          <a:p>
            <a:endParaRPr sz="3200"/>
          </a:p>
        </p:txBody>
      </p:sp>
      <p:sp>
        <p:nvSpPr>
          <p:cNvPr id="3" name="object 3"/>
          <p:cNvSpPr txBox="1"/>
          <p:nvPr/>
        </p:nvSpPr>
        <p:spPr>
          <a:xfrm>
            <a:off x="299306" y="1466433"/>
            <a:ext cx="300980" cy="3665565"/>
          </a:xfrm>
          <a:prstGeom prst="rect">
            <a:avLst/>
          </a:prstGeom>
        </p:spPr>
        <p:txBody>
          <a:bodyPr vert="vert270" wrap="square" lIns="0" tIns="7902" rIns="0" bIns="0" rtlCol="0">
            <a:spAutoFit/>
          </a:bodyPr>
          <a:lstStyle/>
          <a:p>
            <a:pPr marL="22578">
              <a:spcBef>
                <a:spcPts val="62"/>
              </a:spcBef>
            </a:pPr>
            <a:r>
              <a:rPr sz="1956" spc="-9" dirty="0">
                <a:solidFill>
                  <a:sysClr val="windowText" lastClr="000000"/>
                </a:solidFill>
                <a:latin typeface="Trebuchet MS"/>
                <a:cs typeface="Trebuchet MS"/>
              </a:rPr>
              <a:t>Compliance </a:t>
            </a:r>
            <a:r>
              <a:rPr sz="1956" dirty="0">
                <a:solidFill>
                  <a:sysClr val="windowText" lastClr="000000"/>
                </a:solidFill>
                <a:latin typeface="Trebuchet MS"/>
                <a:cs typeface="Trebuchet MS"/>
              </a:rPr>
              <a:t>e </a:t>
            </a:r>
            <a:r>
              <a:rPr sz="1956" spc="-9" dirty="0">
                <a:solidFill>
                  <a:sysClr val="windowText" lastClr="000000"/>
                </a:solidFill>
                <a:latin typeface="Trebuchet MS"/>
                <a:cs typeface="Trebuchet MS"/>
              </a:rPr>
              <a:t>Controles</a:t>
            </a:r>
            <a:r>
              <a:rPr sz="1956" spc="-18" dirty="0">
                <a:solidFill>
                  <a:sysClr val="windowText" lastClr="000000"/>
                </a:solidFill>
                <a:latin typeface="Trebuchet MS"/>
                <a:cs typeface="Trebuchet MS"/>
              </a:rPr>
              <a:t> </a:t>
            </a:r>
            <a:r>
              <a:rPr sz="1956" spc="-9" dirty="0">
                <a:solidFill>
                  <a:sysClr val="windowText" lastClr="000000"/>
                </a:solidFill>
                <a:latin typeface="Trebuchet MS"/>
                <a:cs typeface="Trebuchet MS"/>
              </a:rPr>
              <a:t>Internos</a:t>
            </a:r>
            <a:endParaRPr sz="1956" dirty="0">
              <a:solidFill>
                <a:sysClr val="windowText" lastClr="000000"/>
              </a:solidFill>
              <a:latin typeface="Trebuchet MS"/>
              <a:cs typeface="Trebuchet MS"/>
            </a:endParaRPr>
          </a:p>
        </p:txBody>
      </p:sp>
      <p:sp>
        <p:nvSpPr>
          <p:cNvPr id="4" name="object 4"/>
          <p:cNvSpPr txBox="1"/>
          <p:nvPr/>
        </p:nvSpPr>
        <p:spPr>
          <a:xfrm>
            <a:off x="4002432" y="215900"/>
            <a:ext cx="4030203" cy="351030"/>
          </a:xfrm>
          <a:prstGeom prst="rect">
            <a:avLst/>
          </a:prstGeom>
        </p:spPr>
        <p:txBody>
          <a:bodyPr vert="horz" wrap="square" lIns="0" tIns="22578" rIns="0" bIns="0" rtlCol="0">
            <a:spAutoFit/>
          </a:bodyPr>
          <a:lstStyle/>
          <a:p>
            <a:pPr marL="22578">
              <a:spcBef>
                <a:spcPts val="178"/>
              </a:spcBef>
            </a:pPr>
            <a:r>
              <a:rPr sz="2133" b="1" dirty="0">
                <a:solidFill>
                  <a:schemeClr val="accent2"/>
                </a:solidFill>
                <a:latin typeface="Arial"/>
                <a:cs typeface="Arial"/>
              </a:rPr>
              <a:t>O que </a:t>
            </a:r>
            <a:r>
              <a:rPr sz="2133" b="1" spc="-9" dirty="0">
                <a:solidFill>
                  <a:schemeClr val="accent2"/>
                </a:solidFill>
                <a:latin typeface="Arial"/>
                <a:cs typeface="Arial"/>
              </a:rPr>
              <a:t>é </a:t>
            </a:r>
            <a:r>
              <a:rPr sz="2133" b="1" dirty="0">
                <a:solidFill>
                  <a:schemeClr val="accent2"/>
                </a:solidFill>
                <a:latin typeface="Arial"/>
                <a:cs typeface="Arial"/>
              </a:rPr>
              <a:t>Risco </a:t>
            </a:r>
            <a:r>
              <a:rPr sz="2133" b="1" spc="-9" dirty="0">
                <a:solidFill>
                  <a:schemeClr val="accent2"/>
                </a:solidFill>
                <a:latin typeface="Arial"/>
                <a:cs typeface="Arial"/>
              </a:rPr>
              <a:t>de</a:t>
            </a:r>
            <a:r>
              <a:rPr sz="2133" b="1" spc="-124" dirty="0">
                <a:solidFill>
                  <a:schemeClr val="accent2"/>
                </a:solidFill>
                <a:latin typeface="Arial"/>
                <a:cs typeface="Arial"/>
              </a:rPr>
              <a:t> </a:t>
            </a:r>
            <a:r>
              <a:rPr sz="2133" b="1" dirty="0">
                <a:solidFill>
                  <a:schemeClr val="accent2"/>
                </a:solidFill>
                <a:latin typeface="Arial"/>
                <a:cs typeface="Arial"/>
              </a:rPr>
              <a:t>Compliance?</a:t>
            </a:r>
            <a:endParaRPr sz="2133" dirty="0">
              <a:solidFill>
                <a:schemeClr val="accent2"/>
              </a:solidFill>
              <a:latin typeface="Arial"/>
              <a:cs typeface="Arial"/>
            </a:endParaRPr>
          </a:p>
        </p:txBody>
      </p:sp>
      <p:sp>
        <p:nvSpPr>
          <p:cNvPr id="5" name="object 5"/>
          <p:cNvSpPr/>
          <p:nvPr/>
        </p:nvSpPr>
        <p:spPr>
          <a:xfrm>
            <a:off x="896470" y="840412"/>
            <a:ext cx="9217085" cy="768109"/>
          </a:xfrm>
          <a:prstGeom prst="rect">
            <a:avLst/>
          </a:prstGeom>
          <a:blipFill>
            <a:blip r:embed="rId2" cstate="print"/>
            <a:stretch>
              <a:fillRect/>
            </a:stretch>
          </a:blipFill>
        </p:spPr>
        <p:txBody>
          <a:bodyPr wrap="square" lIns="0" tIns="0" rIns="0" bIns="0" rtlCol="0"/>
          <a:lstStyle/>
          <a:p>
            <a:endParaRPr sz="3200"/>
          </a:p>
        </p:txBody>
      </p:sp>
      <p:sp>
        <p:nvSpPr>
          <p:cNvPr id="6" name="object 6"/>
          <p:cNvSpPr/>
          <p:nvPr/>
        </p:nvSpPr>
        <p:spPr>
          <a:xfrm>
            <a:off x="6145104" y="2120621"/>
            <a:ext cx="2944419" cy="2848997"/>
          </a:xfrm>
          <a:prstGeom prst="rect">
            <a:avLst/>
          </a:prstGeom>
          <a:blipFill>
            <a:blip r:embed="rId3" cstate="print"/>
            <a:stretch>
              <a:fillRect/>
            </a:stretch>
          </a:blipFill>
        </p:spPr>
        <p:txBody>
          <a:bodyPr wrap="square" lIns="0" tIns="0" rIns="0" bIns="0" rtlCol="0"/>
          <a:lstStyle/>
          <a:p>
            <a:endParaRPr sz="3200"/>
          </a:p>
        </p:txBody>
      </p:sp>
      <p:graphicFrame>
        <p:nvGraphicFramePr>
          <p:cNvPr id="7" name="object 7"/>
          <p:cNvGraphicFramePr>
            <a:graphicFrameLocks noGrp="1"/>
          </p:cNvGraphicFramePr>
          <p:nvPr>
            <p:extLst>
              <p:ext uri="{D42A27DB-BD31-4B8C-83A1-F6EECF244321}">
                <p14:modId xmlns:p14="http://schemas.microsoft.com/office/powerpoint/2010/main" val="3966573414"/>
              </p:ext>
            </p:extLst>
          </p:nvPr>
        </p:nvGraphicFramePr>
        <p:xfrm>
          <a:off x="947921" y="1684610"/>
          <a:ext cx="9025622" cy="3846521"/>
        </p:xfrm>
        <a:graphic>
          <a:graphicData uri="http://schemas.openxmlformats.org/drawingml/2006/table">
            <a:tbl>
              <a:tblPr firstRow="1" bandRow="1">
                <a:tableStyleId>{2D5ABB26-0587-4C30-8999-92F81FD0307C}</a:tableStyleId>
              </a:tblPr>
              <a:tblGrid>
                <a:gridCol w="3727655">
                  <a:extLst>
                    <a:ext uri="{9D8B030D-6E8A-4147-A177-3AD203B41FA5}">
                      <a16:colId xmlns:a16="http://schemas.microsoft.com/office/drawing/2014/main" val="20000"/>
                    </a:ext>
                  </a:extLst>
                </a:gridCol>
                <a:gridCol w="5297967">
                  <a:extLst>
                    <a:ext uri="{9D8B030D-6E8A-4147-A177-3AD203B41FA5}">
                      <a16:colId xmlns:a16="http://schemas.microsoft.com/office/drawing/2014/main" val="20001"/>
                    </a:ext>
                  </a:extLst>
                </a:gridCol>
              </a:tblGrid>
              <a:tr h="314286">
                <a:tc>
                  <a:txBody>
                    <a:bodyPr/>
                    <a:lstStyle/>
                    <a:p>
                      <a:pPr marL="45720">
                        <a:lnSpc>
                          <a:spcPct val="100000"/>
                        </a:lnSpc>
                        <a:spcBef>
                          <a:spcPts val="200"/>
                        </a:spcBef>
                      </a:pPr>
                      <a:r>
                        <a:rPr sz="1400" b="1" i="1" dirty="0">
                          <a:latin typeface="Trebuchet MS"/>
                          <a:cs typeface="Trebuchet MS"/>
                        </a:rPr>
                        <a:t>Mudanças no</a:t>
                      </a:r>
                      <a:r>
                        <a:rPr sz="1400" b="1" i="1" spc="-55" dirty="0">
                          <a:latin typeface="Trebuchet MS"/>
                          <a:cs typeface="Trebuchet MS"/>
                        </a:rPr>
                        <a:t> </a:t>
                      </a:r>
                      <a:r>
                        <a:rPr sz="1400" b="1" i="1" dirty="0">
                          <a:latin typeface="Trebuchet MS"/>
                          <a:cs typeface="Trebuchet MS"/>
                        </a:rPr>
                        <a:t>ambiente…</a:t>
                      </a:r>
                      <a:endParaRPr sz="1400" dirty="0">
                        <a:latin typeface="Trebuchet MS"/>
                        <a:cs typeface="Trebuchet MS"/>
                      </a:endParaRPr>
                    </a:p>
                  </a:txBody>
                  <a:tcPr marL="0" marR="0" marT="4515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10820">
                        <a:lnSpc>
                          <a:spcPct val="100000"/>
                        </a:lnSpc>
                        <a:spcBef>
                          <a:spcPts val="200"/>
                        </a:spcBef>
                      </a:pPr>
                      <a:r>
                        <a:rPr sz="1400" b="1" i="1" dirty="0">
                          <a:latin typeface="Trebuchet MS"/>
                          <a:cs typeface="Trebuchet MS"/>
                        </a:rPr>
                        <a:t>…Levaram a </a:t>
                      </a:r>
                      <a:r>
                        <a:rPr sz="1400" b="1" i="1" spc="-5" dirty="0">
                          <a:latin typeface="Trebuchet MS"/>
                          <a:cs typeface="Trebuchet MS"/>
                        </a:rPr>
                        <a:t>atualizações </a:t>
                      </a:r>
                      <a:r>
                        <a:rPr sz="1400" b="1" i="1" dirty="0">
                          <a:latin typeface="Trebuchet MS"/>
                          <a:cs typeface="Trebuchet MS"/>
                        </a:rPr>
                        <a:t>no</a:t>
                      </a:r>
                      <a:r>
                        <a:rPr sz="1400" b="1" i="1" spc="-75" dirty="0">
                          <a:latin typeface="Trebuchet MS"/>
                          <a:cs typeface="Trebuchet MS"/>
                        </a:rPr>
                        <a:t> </a:t>
                      </a:r>
                      <a:r>
                        <a:rPr sz="1400" b="1" i="1" dirty="0">
                          <a:latin typeface="Trebuchet MS"/>
                          <a:cs typeface="Trebuchet MS"/>
                        </a:rPr>
                        <a:t>“Framework”</a:t>
                      </a:r>
                      <a:endParaRPr sz="1400">
                        <a:latin typeface="Trebuchet MS"/>
                        <a:cs typeface="Trebuchet MS"/>
                      </a:endParaRPr>
                    </a:p>
                  </a:txBody>
                  <a:tcPr marL="0" marR="0" marT="4515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04620">
                <a:tc>
                  <a:txBody>
                    <a:bodyPr/>
                    <a:lstStyle/>
                    <a:p>
                      <a:pPr marL="45720">
                        <a:lnSpc>
                          <a:spcPct val="100000"/>
                        </a:lnSpc>
                        <a:spcBef>
                          <a:spcPts val="685"/>
                        </a:spcBef>
                      </a:pPr>
                      <a:r>
                        <a:rPr sz="1200" spc="-10" dirty="0">
                          <a:latin typeface="Trebuchet MS"/>
                          <a:cs typeface="Trebuchet MS"/>
                        </a:rPr>
                        <a:t>Expectativas </a:t>
                      </a:r>
                      <a:r>
                        <a:rPr sz="1200" spc="-5" dirty="0">
                          <a:latin typeface="Trebuchet MS"/>
                          <a:cs typeface="Trebuchet MS"/>
                        </a:rPr>
                        <a:t>para a </a:t>
                      </a:r>
                      <a:r>
                        <a:rPr sz="1200" spc="-10" dirty="0">
                          <a:latin typeface="Trebuchet MS"/>
                          <a:cs typeface="Trebuchet MS"/>
                        </a:rPr>
                        <a:t>supervisão </a:t>
                      </a:r>
                      <a:r>
                        <a:rPr sz="1200" spc="-5" dirty="0">
                          <a:latin typeface="Trebuchet MS"/>
                          <a:cs typeface="Trebuchet MS"/>
                        </a:rPr>
                        <a:t>de</a:t>
                      </a:r>
                      <a:r>
                        <a:rPr sz="1200" spc="85" dirty="0">
                          <a:latin typeface="Trebuchet MS"/>
                          <a:cs typeface="Trebuchet MS"/>
                        </a:rPr>
                        <a:t> </a:t>
                      </a:r>
                      <a:r>
                        <a:rPr sz="1200" spc="-5" dirty="0">
                          <a:latin typeface="Trebuchet MS"/>
                          <a:cs typeface="Trebuchet MS"/>
                        </a:rPr>
                        <a:t>Governança</a:t>
                      </a:r>
                      <a:endParaRPr sz="1200" dirty="0">
                        <a:latin typeface="Trebuchet MS"/>
                        <a:cs typeface="Trebuchet MS"/>
                      </a:endParaRPr>
                    </a:p>
                  </a:txBody>
                  <a:tcPr marL="0" marR="0" marT="1546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7">
                  <a:txBody>
                    <a:bodyPr/>
                    <a:lstStyle/>
                    <a:p>
                      <a:pPr>
                        <a:lnSpc>
                          <a:spcPct val="100000"/>
                        </a:lnSpc>
                      </a:pPr>
                      <a:endParaRPr sz="1600" dirty="0">
                        <a:latin typeface="Times New Roman"/>
                        <a:cs typeface="Times New Roman"/>
                      </a:endParaRPr>
                    </a:p>
                    <a:p>
                      <a:pPr>
                        <a:lnSpc>
                          <a:spcPct val="100000"/>
                        </a:lnSpc>
                      </a:pPr>
                      <a:endParaRPr sz="1600" dirty="0">
                        <a:latin typeface="Times New Roman"/>
                        <a:cs typeface="Times New Roman"/>
                      </a:endParaRPr>
                    </a:p>
                    <a:p>
                      <a:pPr>
                        <a:lnSpc>
                          <a:spcPct val="100000"/>
                        </a:lnSpc>
                      </a:pPr>
                      <a:endParaRPr sz="1600" dirty="0">
                        <a:latin typeface="Times New Roman"/>
                        <a:cs typeface="Times New Roman"/>
                      </a:endParaRPr>
                    </a:p>
                    <a:p>
                      <a:pPr>
                        <a:lnSpc>
                          <a:spcPct val="100000"/>
                        </a:lnSpc>
                      </a:pPr>
                      <a:endParaRPr sz="1600" dirty="0">
                        <a:latin typeface="Times New Roman"/>
                        <a:cs typeface="Times New Roman"/>
                      </a:endParaRPr>
                    </a:p>
                    <a:p>
                      <a:pPr>
                        <a:lnSpc>
                          <a:spcPct val="100000"/>
                        </a:lnSpc>
                      </a:pPr>
                      <a:endParaRPr sz="1600" dirty="0">
                        <a:latin typeface="Times New Roman"/>
                        <a:cs typeface="Times New Roman"/>
                      </a:endParaRPr>
                    </a:p>
                    <a:p>
                      <a:pPr>
                        <a:lnSpc>
                          <a:spcPct val="100000"/>
                        </a:lnSpc>
                      </a:pPr>
                      <a:endParaRPr sz="1600" dirty="0">
                        <a:latin typeface="Times New Roman"/>
                        <a:cs typeface="Times New Roman"/>
                      </a:endParaRPr>
                    </a:p>
                    <a:p>
                      <a:pPr>
                        <a:lnSpc>
                          <a:spcPct val="100000"/>
                        </a:lnSpc>
                      </a:pPr>
                      <a:endParaRPr sz="1600" dirty="0">
                        <a:latin typeface="Times New Roman"/>
                        <a:cs typeface="Times New Roman"/>
                      </a:endParaRPr>
                    </a:p>
                    <a:p>
                      <a:pPr>
                        <a:lnSpc>
                          <a:spcPct val="100000"/>
                        </a:lnSpc>
                      </a:pPr>
                      <a:endParaRPr sz="1600" dirty="0">
                        <a:latin typeface="Times New Roman"/>
                        <a:cs typeface="Times New Roman"/>
                      </a:endParaRPr>
                    </a:p>
                    <a:p>
                      <a:pPr>
                        <a:lnSpc>
                          <a:spcPct val="100000"/>
                        </a:lnSpc>
                      </a:pPr>
                      <a:endParaRPr sz="1600" dirty="0">
                        <a:latin typeface="Times New Roman"/>
                        <a:cs typeface="Times New Roman"/>
                      </a:endParaRPr>
                    </a:p>
                    <a:p>
                      <a:pPr>
                        <a:lnSpc>
                          <a:spcPct val="100000"/>
                        </a:lnSpc>
                      </a:pPr>
                      <a:endParaRPr sz="1600" dirty="0">
                        <a:latin typeface="Times New Roman"/>
                        <a:cs typeface="Times New Roman"/>
                      </a:endParaRPr>
                    </a:p>
                    <a:p>
                      <a:pPr>
                        <a:lnSpc>
                          <a:spcPct val="100000"/>
                        </a:lnSpc>
                      </a:pPr>
                      <a:endParaRPr sz="1600" dirty="0">
                        <a:latin typeface="Times New Roman"/>
                        <a:cs typeface="Times New Roman"/>
                      </a:endParaRPr>
                    </a:p>
                    <a:p>
                      <a:pPr>
                        <a:lnSpc>
                          <a:spcPct val="100000"/>
                        </a:lnSpc>
                      </a:pPr>
                      <a:endParaRPr sz="1600" dirty="0">
                        <a:latin typeface="Times New Roman"/>
                        <a:cs typeface="Times New Roman"/>
                      </a:endParaRPr>
                    </a:p>
                    <a:p>
                      <a:pPr>
                        <a:lnSpc>
                          <a:spcPct val="100000"/>
                        </a:lnSpc>
                        <a:spcBef>
                          <a:spcPts val="30"/>
                        </a:spcBef>
                      </a:pPr>
                      <a:endParaRPr sz="1300" dirty="0">
                        <a:latin typeface="Times New Roman"/>
                        <a:cs typeface="Times New Roman"/>
                      </a:endParaRPr>
                    </a:p>
                    <a:p>
                      <a:pPr marL="1061085">
                        <a:lnSpc>
                          <a:spcPct val="100000"/>
                        </a:lnSpc>
                      </a:pPr>
                      <a:r>
                        <a:rPr sz="1400" b="1" dirty="0">
                          <a:latin typeface="Trebuchet MS"/>
                          <a:cs typeface="Trebuchet MS"/>
                        </a:rPr>
                        <a:t>COSO Cube </a:t>
                      </a:r>
                      <a:r>
                        <a:rPr sz="1400" b="1" spc="-5" dirty="0">
                          <a:latin typeface="Trebuchet MS"/>
                          <a:cs typeface="Trebuchet MS"/>
                        </a:rPr>
                        <a:t>(2013</a:t>
                      </a:r>
                      <a:r>
                        <a:rPr sz="1400" b="1" spc="-30" dirty="0">
                          <a:latin typeface="Trebuchet MS"/>
                          <a:cs typeface="Trebuchet MS"/>
                        </a:rPr>
                        <a:t> </a:t>
                      </a:r>
                      <a:r>
                        <a:rPr sz="1400" b="1" dirty="0">
                          <a:latin typeface="Trebuchet MS"/>
                          <a:cs typeface="Trebuchet MS"/>
                        </a:rPr>
                        <a:t>Edition)</a:t>
                      </a:r>
                      <a:endParaRPr sz="1400" dirty="0">
                        <a:latin typeface="Trebuchet MS"/>
                        <a:cs typeface="Trebuchet M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04622">
                <a:tc>
                  <a:txBody>
                    <a:bodyPr/>
                    <a:lstStyle/>
                    <a:p>
                      <a:pPr marL="45720">
                        <a:lnSpc>
                          <a:spcPct val="100000"/>
                        </a:lnSpc>
                        <a:spcBef>
                          <a:spcPts val="685"/>
                        </a:spcBef>
                      </a:pPr>
                      <a:r>
                        <a:rPr sz="1200" spc="-10" dirty="0">
                          <a:latin typeface="Trebuchet MS"/>
                          <a:cs typeface="Trebuchet MS"/>
                        </a:rPr>
                        <a:t>Globalização </a:t>
                      </a:r>
                      <a:r>
                        <a:rPr sz="1200" spc="-5" dirty="0">
                          <a:latin typeface="Trebuchet MS"/>
                          <a:cs typeface="Trebuchet MS"/>
                        </a:rPr>
                        <a:t>dos mercados e </a:t>
                      </a:r>
                      <a:r>
                        <a:rPr sz="1200" spc="-10" dirty="0">
                          <a:latin typeface="Trebuchet MS"/>
                          <a:cs typeface="Trebuchet MS"/>
                        </a:rPr>
                        <a:t>das</a:t>
                      </a:r>
                      <a:r>
                        <a:rPr sz="1200" spc="95" dirty="0">
                          <a:latin typeface="Trebuchet MS"/>
                          <a:cs typeface="Trebuchet MS"/>
                        </a:rPr>
                        <a:t> </a:t>
                      </a:r>
                      <a:r>
                        <a:rPr sz="1200" spc="-5" dirty="0">
                          <a:latin typeface="Trebuchet MS"/>
                          <a:cs typeface="Trebuchet MS"/>
                        </a:rPr>
                        <a:t>operações</a:t>
                      </a:r>
                      <a:endParaRPr sz="1200" dirty="0">
                        <a:latin typeface="Trebuchet MS"/>
                        <a:cs typeface="Trebuchet MS"/>
                      </a:endParaRPr>
                    </a:p>
                  </a:txBody>
                  <a:tcPr marL="0" marR="0" marT="1546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a:p>
                  </a:txBody>
                  <a:tcPr marL="0" marR="0" marT="0" marB="0">
                    <a:lnR w="12700">
                      <a:solidFill>
                        <a:srgbClr val="FFFFFF"/>
                      </a:solidFill>
                      <a:prstDash val="solid"/>
                    </a:lnR>
                    <a:lnT w="12700">
                      <a:solidFill>
                        <a:srgbClr val="622322"/>
                      </a:solidFill>
                      <a:prstDash val="solid"/>
                    </a:lnT>
                    <a:lnB w="12700">
                      <a:solidFill>
                        <a:srgbClr val="622322"/>
                      </a:solidFill>
                      <a:prstDash val="solid"/>
                    </a:lnB>
                  </a:tcPr>
                </a:tc>
                <a:extLst>
                  <a:ext uri="{0D108BD9-81ED-4DB2-BD59-A6C34878D82A}">
                    <a16:rowId xmlns:a16="http://schemas.microsoft.com/office/drawing/2014/main" val="10002"/>
                  </a:ext>
                </a:extLst>
              </a:tr>
              <a:tr h="504620">
                <a:tc>
                  <a:txBody>
                    <a:bodyPr/>
                    <a:lstStyle/>
                    <a:p>
                      <a:pPr marL="45720">
                        <a:lnSpc>
                          <a:spcPct val="100000"/>
                        </a:lnSpc>
                        <a:spcBef>
                          <a:spcPts val="690"/>
                        </a:spcBef>
                      </a:pPr>
                      <a:r>
                        <a:rPr sz="1200" spc="-10" dirty="0">
                          <a:latin typeface="Trebuchet MS"/>
                          <a:cs typeface="Trebuchet MS"/>
                        </a:rPr>
                        <a:t>Mudanças </a:t>
                      </a:r>
                      <a:r>
                        <a:rPr sz="1200" spc="-5" dirty="0">
                          <a:latin typeface="Trebuchet MS"/>
                          <a:cs typeface="Trebuchet MS"/>
                        </a:rPr>
                        <a:t>e </a:t>
                      </a:r>
                      <a:r>
                        <a:rPr sz="1200" spc="-10" dirty="0">
                          <a:latin typeface="Trebuchet MS"/>
                          <a:cs typeface="Trebuchet MS"/>
                        </a:rPr>
                        <a:t>maior </a:t>
                      </a:r>
                      <a:r>
                        <a:rPr sz="1200" spc="-5" dirty="0">
                          <a:latin typeface="Trebuchet MS"/>
                          <a:cs typeface="Trebuchet MS"/>
                        </a:rPr>
                        <a:t>complexidade nos</a:t>
                      </a:r>
                      <a:r>
                        <a:rPr sz="1200" spc="100" dirty="0">
                          <a:latin typeface="Trebuchet MS"/>
                          <a:cs typeface="Trebuchet MS"/>
                        </a:rPr>
                        <a:t> </a:t>
                      </a:r>
                      <a:r>
                        <a:rPr sz="1200" spc="-5" dirty="0">
                          <a:latin typeface="Trebuchet MS"/>
                          <a:cs typeface="Trebuchet MS"/>
                        </a:rPr>
                        <a:t>negócios</a:t>
                      </a:r>
                      <a:endParaRPr sz="1200" dirty="0">
                        <a:latin typeface="Trebuchet MS"/>
                        <a:cs typeface="Trebuchet MS"/>
                      </a:endParaRPr>
                    </a:p>
                  </a:txBody>
                  <a:tcPr marL="0" marR="0" marT="15578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a:p>
                  </a:txBody>
                  <a:tcPr marL="0" marR="0" marT="0" marB="0">
                    <a:lnR w="12700">
                      <a:solidFill>
                        <a:srgbClr val="FFFFFF"/>
                      </a:solidFill>
                      <a:prstDash val="solid"/>
                    </a:lnR>
                    <a:lnT w="12700">
                      <a:solidFill>
                        <a:srgbClr val="622322"/>
                      </a:solidFill>
                      <a:prstDash val="solid"/>
                    </a:lnT>
                    <a:lnB w="12700">
                      <a:solidFill>
                        <a:srgbClr val="622322"/>
                      </a:solidFill>
                      <a:prstDash val="solid"/>
                    </a:lnB>
                  </a:tcPr>
                </a:tc>
                <a:extLst>
                  <a:ext uri="{0D108BD9-81ED-4DB2-BD59-A6C34878D82A}">
                    <a16:rowId xmlns:a16="http://schemas.microsoft.com/office/drawing/2014/main" val="10003"/>
                  </a:ext>
                </a:extLst>
              </a:tr>
              <a:tr h="504599">
                <a:tc>
                  <a:txBody>
                    <a:bodyPr/>
                    <a:lstStyle/>
                    <a:p>
                      <a:pPr marL="45720" marR="277495">
                        <a:lnSpc>
                          <a:spcPct val="100000"/>
                        </a:lnSpc>
                        <a:spcBef>
                          <a:spcPts val="270"/>
                        </a:spcBef>
                      </a:pPr>
                      <a:r>
                        <a:rPr sz="1200" spc="-5" dirty="0">
                          <a:latin typeface="Trebuchet MS"/>
                          <a:cs typeface="Trebuchet MS"/>
                        </a:rPr>
                        <a:t>Exigências e complexidades </a:t>
                      </a:r>
                      <a:r>
                        <a:rPr sz="1200" spc="-10" dirty="0">
                          <a:latin typeface="Trebuchet MS"/>
                          <a:cs typeface="Trebuchet MS"/>
                        </a:rPr>
                        <a:t>nas </a:t>
                      </a:r>
                      <a:r>
                        <a:rPr sz="1200" spc="-5" dirty="0">
                          <a:latin typeface="Trebuchet MS"/>
                          <a:cs typeface="Trebuchet MS"/>
                        </a:rPr>
                        <a:t>leis, regras,  regulamentos e</a:t>
                      </a:r>
                      <a:r>
                        <a:rPr sz="1200" spc="30" dirty="0">
                          <a:latin typeface="Trebuchet MS"/>
                          <a:cs typeface="Trebuchet MS"/>
                        </a:rPr>
                        <a:t> </a:t>
                      </a:r>
                      <a:r>
                        <a:rPr sz="1200" spc="-5" dirty="0">
                          <a:latin typeface="Trebuchet MS"/>
                          <a:cs typeface="Trebuchet MS"/>
                        </a:rPr>
                        <a:t>normas</a:t>
                      </a:r>
                      <a:endParaRPr sz="1200" dirty="0">
                        <a:latin typeface="Trebuchet MS"/>
                        <a:cs typeface="Trebuchet MS"/>
                      </a:endParaRPr>
                    </a:p>
                  </a:txBody>
                  <a:tcPr marL="0" marR="0" marT="6096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a:p>
                  </a:txBody>
                  <a:tcPr marL="0" marR="0" marT="0" marB="0">
                    <a:lnR w="12700">
                      <a:solidFill>
                        <a:srgbClr val="FFFFFF"/>
                      </a:solidFill>
                      <a:prstDash val="solid"/>
                    </a:lnR>
                    <a:lnT w="12700">
                      <a:solidFill>
                        <a:srgbClr val="622322"/>
                      </a:solidFill>
                      <a:prstDash val="solid"/>
                    </a:lnT>
                    <a:lnB w="12700">
                      <a:solidFill>
                        <a:srgbClr val="622322"/>
                      </a:solidFill>
                      <a:prstDash val="solid"/>
                    </a:lnB>
                  </a:tcPr>
                </a:tc>
                <a:extLst>
                  <a:ext uri="{0D108BD9-81ED-4DB2-BD59-A6C34878D82A}">
                    <a16:rowId xmlns:a16="http://schemas.microsoft.com/office/drawing/2014/main" val="10004"/>
                  </a:ext>
                </a:extLst>
              </a:tr>
              <a:tr h="504576">
                <a:tc>
                  <a:txBody>
                    <a:bodyPr/>
                    <a:lstStyle/>
                    <a:p>
                      <a:pPr marL="45720" marR="461009">
                        <a:lnSpc>
                          <a:spcPct val="100000"/>
                        </a:lnSpc>
                        <a:spcBef>
                          <a:spcPts val="270"/>
                        </a:spcBef>
                      </a:pPr>
                      <a:r>
                        <a:rPr sz="1200" spc="-5" dirty="0">
                          <a:latin typeface="Trebuchet MS"/>
                          <a:cs typeface="Trebuchet MS"/>
                        </a:rPr>
                        <a:t>As expectativas para </a:t>
                      </a:r>
                      <a:r>
                        <a:rPr sz="1200" spc="-10" dirty="0">
                          <a:latin typeface="Trebuchet MS"/>
                          <a:cs typeface="Trebuchet MS"/>
                        </a:rPr>
                        <a:t>as </a:t>
                      </a:r>
                      <a:r>
                        <a:rPr sz="1200" spc="-5" dirty="0">
                          <a:latin typeface="Trebuchet MS"/>
                          <a:cs typeface="Trebuchet MS"/>
                        </a:rPr>
                        <a:t>competências e  responsabilidades</a:t>
                      </a:r>
                      <a:endParaRPr sz="1200" dirty="0">
                        <a:latin typeface="Trebuchet MS"/>
                        <a:cs typeface="Trebuchet MS"/>
                      </a:endParaRPr>
                    </a:p>
                  </a:txBody>
                  <a:tcPr marL="0" marR="0" marT="6096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a:p>
                  </a:txBody>
                  <a:tcPr marL="0" marR="0" marT="0" marB="0">
                    <a:lnR w="12700">
                      <a:solidFill>
                        <a:srgbClr val="FFFFFF"/>
                      </a:solidFill>
                      <a:prstDash val="solid"/>
                    </a:lnR>
                    <a:lnT w="12700">
                      <a:solidFill>
                        <a:srgbClr val="622322"/>
                      </a:solidFill>
                      <a:prstDash val="solid"/>
                    </a:lnT>
                    <a:lnB w="12700">
                      <a:solidFill>
                        <a:srgbClr val="622322"/>
                      </a:solidFill>
                      <a:prstDash val="solid"/>
                    </a:lnB>
                  </a:tcPr>
                </a:tc>
                <a:extLst>
                  <a:ext uri="{0D108BD9-81ED-4DB2-BD59-A6C34878D82A}">
                    <a16:rowId xmlns:a16="http://schemas.microsoft.com/office/drawing/2014/main" val="10005"/>
                  </a:ext>
                </a:extLst>
              </a:tr>
              <a:tr h="504599">
                <a:tc>
                  <a:txBody>
                    <a:bodyPr/>
                    <a:lstStyle/>
                    <a:p>
                      <a:pPr marL="45720">
                        <a:lnSpc>
                          <a:spcPct val="100000"/>
                        </a:lnSpc>
                        <a:spcBef>
                          <a:spcPts val="690"/>
                        </a:spcBef>
                      </a:pPr>
                      <a:r>
                        <a:rPr sz="1200" spc="-10" dirty="0">
                          <a:latin typeface="Trebuchet MS"/>
                          <a:cs typeface="Trebuchet MS"/>
                        </a:rPr>
                        <a:t>Uso </a:t>
                      </a:r>
                      <a:r>
                        <a:rPr sz="1200" spc="-5" dirty="0">
                          <a:latin typeface="Trebuchet MS"/>
                          <a:cs typeface="Trebuchet MS"/>
                        </a:rPr>
                        <a:t>e dependência, a evolução </a:t>
                      </a:r>
                      <a:r>
                        <a:rPr sz="1200" spc="-10" dirty="0">
                          <a:latin typeface="Trebuchet MS"/>
                          <a:cs typeface="Trebuchet MS"/>
                        </a:rPr>
                        <a:t>das</a:t>
                      </a:r>
                      <a:r>
                        <a:rPr sz="1200" spc="75" dirty="0">
                          <a:latin typeface="Trebuchet MS"/>
                          <a:cs typeface="Trebuchet MS"/>
                        </a:rPr>
                        <a:t> </a:t>
                      </a:r>
                      <a:r>
                        <a:rPr sz="1200" spc="-5" dirty="0">
                          <a:latin typeface="Trebuchet MS"/>
                          <a:cs typeface="Trebuchet MS"/>
                        </a:rPr>
                        <a:t>tecnologias</a:t>
                      </a:r>
                      <a:endParaRPr sz="1200" dirty="0">
                        <a:latin typeface="Trebuchet MS"/>
                        <a:cs typeface="Trebuchet MS"/>
                      </a:endParaRPr>
                    </a:p>
                  </a:txBody>
                  <a:tcPr marL="0" marR="0" marT="15578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a:p>
                  </a:txBody>
                  <a:tcPr marL="0" marR="0" marT="0" marB="0">
                    <a:lnR w="12700">
                      <a:solidFill>
                        <a:srgbClr val="FFFFFF"/>
                      </a:solidFill>
                      <a:prstDash val="solid"/>
                    </a:lnR>
                    <a:lnT w="12700">
                      <a:solidFill>
                        <a:srgbClr val="622322"/>
                      </a:solidFill>
                      <a:prstDash val="solid"/>
                    </a:lnT>
                    <a:lnB w="12700">
                      <a:solidFill>
                        <a:srgbClr val="622322"/>
                      </a:solidFill>
                      <a:prstDash val="solid"/>
                    </a:lnB>
                  </a:tcPr>
                </a:tc>
                <a:extLst>
                  <a:ext uri="{0D108BD9-81ED-4DB2-BD59-A6C34878D82A}">
                    <a16:rowId xmlns:a16="http://schemas.microsoft.com/office/drawing/2014/main" val="10006"/>
                  </a:ext>
                </a:extLst>
              </a:tr>
              <a:tr h="504599">
                <a:tc>
                  <a:txBody>
                    <a:bodyPr/>
                    <a:lstStyle/>
                    <a:p>
                      <a:pPr marL="45720" marR="68580">
                        <a:lnSpc>
                          <a:spcPct val="100000"/>
                        </a:lnSpc>
                        <a:spcBef>
                          <a:spcPts val="275"/>
                        </a:spcBef>
                      </a:pPr>
                      <a:r>
                        <a:rPr sz="1200" spc="-10" dirty="0">
                          <a:latin typeface="Trebuchet MS"/>
                          <a:cs typeface="Trebuchet MS"/>
                        </a:rPr>
                        <a:t>Expectativas </a:t>
                      </a:r>
                      <a:r>
                        <a:rPr sz="1200" spc="-5" dirty="0">
                          <a:latin typeface="Trebuchet MS"/>
                          <a:cs typeface="Trebuchet MS"/>
                        </a:rPr>
                        <a:t>relativas à prevenção e detecção de  fraudes</a:t>
                      </a:r>
                      <a:endParaRPr sz="1200" dirty="0">
                        <a:latin typeface="Trebuchet MS"/>
                        <a:cs typeface="Trebuchet MS"/>
                      </a:endParaRPr>
                    </a:p>
                  </a:txBody>
                  <a:tcPr marL="0" marR="0" marT="6209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a:p>
                  </a:txBody>
                  <a:tcPr marL="0" marR="0" marT="0" marB="0">
                    <a:lnR w="12700">
                      <a:solidFill>
                        <a:srgbClr val="FFFFFF"/>
                      </a:solidFill>
                      <a:prstDash val="solid"/>
                    </a:lnR>
                    <a:lnT w="12700">
                      <a:solidFill>
                        <a:srgbClr val="622322"/>
                      </a:solidFill>
                      <a:prstDash val="solid"/>
                    </a:lnT>
                    <a:lnB w="12700">
                      <a:solidFill>
                        <a:srgbClr val="622322"/>
                      </a:solidFill>
                      <a:prstDash val="solid"/>
                    </a:lnB>
                  </a:tcPr>
                </a:tc>
                <a:extLst>
                  <a:ext uri="{0D108BD9-81ED-4DB2-BD59-A6C34878D82A}">
                    <a16:rowId xmlns:a16="http://schemas.microsoft.com/office/drawing/2014/main" val="10007"/>
                  </a:ext>
                </a:extLst>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795627" y="954183"/>
            <a:ext cx="7194531" cy="4780728"/>
          </a:xfrm>
          <a:prstGeom prst="rect">
            <a:avLst/>
          </a:prstGeom>
        </p:spPr>
        <p:txBody>
          <a:bodyPr vert="horz" wrap="square" lIns="0" tIns="188528" rIns="0" bIns="0" rtlCol="0">
            <a:spAutoFit/>
          </a:bodyPr>
          <a:lstStyle/>
          <a:p>
            <a:pPr marL="22578">
              <a:spcBef>
                <a:spcPts val="1484"/>
              </a:spcBef>
            </a:pPr>
            <a:r>
              <a:rPr sz="2133" b="1" spc="-9" dirty="0">
                <a:latin typeface="Trebuchet MS"/>
                <a:cs typeface="Trebuchet MS"/>
              </a:rPr>
              <a:t>Ambiente </a:t>
            </a:r>
            <a:r>
              <a:rPr sz="2133" b="1" dirty="0">
                <a:latin typeface="Trebuchet MS"/>
                <a:cs typeface="Trebuchet MS"/>
              </a:rPr>
              <a:t>de</a:t>
            </a:r>
            <a:r>
              <a:rPr sz="2133" b="1" spc="27" dirty="0">
                <a:latin typeface="Trebuchet MS"/>
                <a:cs typeface="Trebuchet MS"/>
              </a:rPr>
              <a:t> </a:t>
            </a:r>
            <a:r>
              <a:rPr sz="2133" b="1" spc="-9" dirty="0">
                <a:latin typeface="Trebuchet MS"/>
                <a:cs typeface="Trebuchet MS"/>
              </a:rPr>
              <a:t>Controle</a:t>
            </a:r>
            <a:endParaRPr sz="2133" dirty="0">
              <a:latin typeface="Trebuchet MS"/>
              <a:cs typeface="Trebuchet MS"/>
            </a:endParaRPr>
          </a:p>
          <a:p>
            <a:pPr marL="342058" indent="-320608">
              <a:spcBef>
                <a:spcPts val="1084"/>
              </a:spcBef>
              <a:buClr>
                <a:schemeClr val="accent2"/>
              </a:buClr>
              <a:buFont typeface="Wingdings" panose="05000000000000000000" pitchFamily="2" charset="2"/>
              <a:buChar char="§"/>
              <a:tabLst>
                <a:tab pos="343187" algn="l"/>
              </a:tabLst>
            </a:pPr>
            <a:r>
              <a:rPr sz="1778" spc="-9" dirty="0">
                <a:latin typeface="Trebuchet MS"/>
                <a:cs typeface="Trebuchet MS"/>
              </a:rPr>
              <a:t>A organização necessita demonstrar compromisso com</a:t>
            </a:r>
            <a:r>
              <a:rPr sz="1778" spc="53" dirty="0">
                <a:latin typeface="Trebuchet MS"/>
                <a:cs typeface="Trebuchet MS"/>
              </a:rPr>
              <a:t> </a:t>
            </a:r>
            <a:r>
              <a:rPr sz="1778" spc="-9" dirty="0">
                <a:latin typeface="Trebuchet MS"/>
                <a:cs typeface="Trebuchet MS"/>
              </a:rPr>
              <a:t>a</a:t>
            </a:r>
            <a:r>
              <a:rPr lang="pt-BR" sz="1778" dirty="0">
                <a:latin typeface="Trebuchet MS"/>
                <a:cs typeface="Trebuchet MS"/>
              </a:rPr>
              <a:t> </a:t>
            </a:r>
            <a:r>
              <a:rPr sz="1778" spc="-18" dirty="0" err="1">
                <a:latin typeface="Trebuchet MS"/>
                <a:cs typeface="Trebuchet MS"/>
              </a:rPr>
              <a:t>integridade</a:t>
            </a:r>
            <a:r>
              <a:rPr sz="1778" spc="-18" dirty="0">
                <a:latin typeface="Trebuchet MS"/>
                <a:cs typeface="Trebuchet MS"/>
              </a:rPr>
              <a:t> </a:t>
            </a:r>
            <a:r>
              <a:rPr sz="1778" spc="-9" dirty="0">
                <a:latin typeface="Trebuchet MS"/>
                <a:cs typeface="Trebuchet MS"/>
              </a:rPr>
              <a:t>e os valores</a:t>
            </a:r>
            <a:r>
              <a:rPr sz="1778" spc="107" dirty="0">
                <a:latin typeface="Trebuchet MS"/>
                <a:cs typeface="Trebuchet MS"/>
              </a:rPr>
              <a:t> </a:t>
            </a:r>
            <a:r>
              <a:rPr sz="1778" spc="-9" dirty="0">
                <a:latin typeface="Trebuchet MS"/>
                <a:cs typeface="Trebuchet MS"/>
              </a:rPr>
              <a:t>éticos.</a:t>
            </a:r>
            <a:endParaRPr sz="1778" dirty="0">
              <a:latin typeface="Trebuchet MS"/>
              <a:cs typeface="Trebuchet MS"/>
            </a:endParaRPr>
          </a:p>
          <a:p>
            <a:pPr marL="342058" marR="95957" indent="-320608">
              <a:spcBef>
                <a:spcPts val="1067"/>
              </a:spcBef>
              <a:buClr>
                <a:schemeClr val="accent2"/>
              </a:buClr>
              <a:buFont typeface="Wingdings" panose="05000000000000000000" pitchFamily="2" charset="2"/>
              <a:buChar char="§"/>
              <a:tabLst>
                <a:tab pos="343187" algn="l"/>
              </a:tabLst>
            </a:pPr>
            <a:r>
              <a:rPr sz="1778" spc="-9" dirty="0">
                <a:latin typeface="Trebuchet MS"/>
                <a:cs typeface="Trebuchet MS"/>
              </a:rPr>
              <a:t>O </a:t>
            </a:r>
            <a:r>
              <a:rPr sz="1778" spc="-18" dirty="0">
                <a:latin typeface="Trebuchet MS"/>
                <a:cs typeface="Trebuchet MS"/>
              </a:rPr>
              <a:t>conselho </a:t>
            </a:r>
            <a:r>
              <a:rPr sz="1778" spc="-9" dirty="0">
                <a:latin typeface="Trebuchet MS"/>
                <a:cs typeface="Trebuchet MS"/>
              </a:rPr>
              <a:t>de administração </a:t>
            </a:r>
            <a:r>
              <a:rPr sz="1778" spc="-18" dirty="0">
                <a:latin typeface="Trebuchet MS"/>
                <a:cs typeface="Trebuchet MS"/>
              </a:rPr>
              <a:t>deve demonstrar </a:t>
            </a:r>
            <a:r>
              <a:rPr sz="1778" spc="-9" dirty="0">
                <a:latin typeface="Trebuchet MS"/>
                <a:cs typeface="Trebuchet MS"/>
              </a:rPr>
              <a:t>a independência </a:t>
            </a:r>
            <a:r>
              <a:rPr sz="1778" spc="-18" dirty="0">
                <a:latin typeface="Trebuchet MS"/>
                <a:cs typeface="Trebuchet MS"/>
              </a:rPr>
              <a:t>da  </a:t>
            </a:r>
            <a:r>
              <a:rPr sz="1778" spc="-9" dirty="0">
                <a:latin typeface="Trebuchet MS"/>
                <a:cs typeface="Trebuchet MS"/>
              </a:rPr>
              <a:t>gestão e exercícios de supervisão do </a:t>
            </a:r>
            <a:r>
              <a:rPr sz="1778" spc="-18" dirty="0">
                <a:latin typeface="Trebuchet MS"/>
                <a:cs typeface="Trebuchet MS"/>
              </a:rPr>
              <a:t>desenvolvimento </a:t>
            </a:r>
            <a:r>
              <a:rPr sz="1778" spc="-9" dirty="0">
                <a:latin typeface="Trebuchet MS"/>
                <a:cs typeface="Trebuchet MS"/>
              </a:rPr>
              <a:t>e  </a:t>
            </a:r>
            <a:r>
              <a:rPr sz="1778" spc="-18" dirty="0">
                <a:latin typeface="Trebuchet MS"/>
                <a:cs typeface="Trebuchet MS"/>
              </a:rPr>
              <a:t>desempenho </a:t>
            </a:r>
            <a:r>
              <a:rPr sz="1778" spc="-9" dirty="0">
                <a:latin typeface="Trebuchet MS"/>
                <a:cs typeface="Trebuchet MS"/>
              </a:rPr>
              <a:t>do controle</a:t>
            </a:r>
            <a:r>
              <a:rPr sz="1778" spc="187" dirty="0">
                <a:latin typeface="Trebuchet MS"/>
                <a:cs typeface="Trebuchet MS"/>
              </a:rPr>
              <a:t> </a:t>
            </a:r>
            <a:r>
              <a:rPr sz="1778" spc="-18" dirty="0">
                <a:latin typeface="Trebuchet MS"/>
                <a:cs typeface="Trebuchet MS"/>
              </a:rPr>
              <a:t>interno.</a:t>
            </a:r>
            <a:endParaRPr sz="1778" dirty="0">
              <a:latin typeface="Trebuchet MS"/>
              <a:cs typeface="Trebuchet MS"/>
            </a:endParaRPr>
          </a:p>
          <a:p>
            <a:pPr marL="342058" marR="9031" indent="-320608">
              <a:spcBef>
                <a:spcPts val="1076"/>
              </a:spcBef>
              <a:buClr>
                <a:schemeClr val="accent2"/>
              </a:buClr>
              <a:buFont typeface="Wingdings" panose="05000000000000000000" pitchFamily="2" charset="2"/>
              <a:buChar char="§"/>
              <a:tabLst>
                <a:tab pos="343187" algn="l"/>
              </a:tabLst>
            </a:pPr>
            <a:r>
              <a:rPr sz="1778" spc="-9" dirty="0">
                <a:latin typeface="Trebuchet MS"/>
                <a:cs typeface="Trebuchet MS"/>
              </a:rPr>
              <a:t>Gestão </a:t>
            </a:r>
            <a:r>
              <a:rPr sz="1778" spc="-18" dirty="0">
                <a:latin typeface="Trebuchet MS"/>
                <a:cs typeface="Trebuchet MS"/>
              </a:rPr>
              <a:t>estabelece, </a:t>
            </a:r>
            <a:r>
              <a:rPr sz="1778" spc="-9" dirty="0">
                <a:latin typeface="Trebuchet MS"/>
                <a:cs typeface="Trebuchet MS"/>
              </a:rPr>
              <a:t>com supervisão da diretoria, </a:t>
            </a:r>
            <a:r>
              <a:rPr sz="1778" spc="-18" dirty="0">
                <a:latin typeface="Trebuchet MS"/>
                <a:cs typeface="Trebuchet MS"/>
              </a:rPr>
              <a:t>estruturas, linhas  </a:t>
            </a:r>
            <a:r>
              <a:rPr sz="1778" spc="-9" dirty="0">
                <a:latin typeface="Trebuchet MS"/>
                <a:cs typeface="Trebuchet MS"/>
              </a:rPr>
              <a:t>de </a:t>
            </a:r>
            <a:r>
              <a:rPr sz="1778" spc="-18" dirty="0">
                <a:latin typeface="Trebuchet MS"/>
                <a:cs typeface="Trebuchet MS"/>
              </a:rPr>
              <a:t>comunicação </a:t>
            </a:r>
            <a:r>
              <a:rPr sz="1778" spc="-9" dirty="0">
                <a:latin typeface="Trebuchet MS"/>
                <a:cs typeface="Trebuchet MS"/>
              </a:rPr>
              <a:t>e autoridades </a:t>
            </a:r>
            <a:r>
              <a:rPr sz="1778" spc="-18" dirty="0">
                <a:latin typeface="Trebuchet MS"/>
                <a:cs typeface="Trebuchet MS"/>
              </a:rPr>
              <a:t>competentes </a:t>
            </a:r>
            <a:r>
              <a:rPr sz="1778" spc="-9" dirty="0">
                <a:latin typeface="Trebuchet MS"/>
                <a:cs typeface="Trebuchet MS"/>
              </a:rPr>
              <a:t>e </a:t>
            </a:r>
            <a:r>
              <a:rPr sz="1778" spc="-18" dirty="0">
                <a:latin typeface="Trebuchet MS"/>
                <a:cs typeface="Trebuchet MS"/>
              </a:rPr>
              <a:t>responsabilidades </a:t>
            </a:r>
            <a:r>
              <a:rPr sz="1778" spc="-9" dirty="0">
                <a:latin typeface="Trebuchet MS"/>
                <a:cs typeface="Trebuchet MS"/>
              </a:rPr>
              <a:t>na  busca de</a:t>
            </a:r>
            <a:r>
              <a:rPr sz="1778" spc="44" dirty="0">
                <a:latin typeface="Trebuchet MS"/>
                <a:cs typeface="Trebuchet MS"/>
              </a:rPr>
              <a:t> </a:t>
            </a:r>
            <a:r>
              <a:rPr sz="1778" spc="-9" dirty="0">
                <a:latin typeface="Trebuchet MS"/>
                <a:cs typeface="Trebuchet MS"/>
              </a:rPr>
              <a:t>objetivos.</a:t>
            </a:r>
            <a:endParaRPr sz="1778" dirty="0">
              <a:latin typeface="Trebuchet MS"/>
              <a:cs typeface="Trebuchet MS"/>
            </a:endParaRPr>
          </a:p>
          <a:p>
            <a:pPr marL="342058" marR="84668" indent="-320608">
              <a:spcBef>
                <a:spcPts val="1067"/>
              </a:spcBef>
              <a:buClr>
                <a:schemeClr val="accent2"/>
              </a:buClr>
              <a:buFont typeface="Wingdings" panose="05000000000000000000" pitchFamily="2" charset="2"/>
              <a:buChar char="§"/>
              <a:tabLst>
                <a:tab pos="343187" algn="l"/>
              </a:tabLst>
            </a:pPr>
            <a:r>
              <a:rPr sz="1778" spc="-9" dirty="0">
                <a:latin typeface="Trebuchet MS"/>
                <a:cs typeface="Trebuchet MS"/>
              </a:rPr>
              <a:t>A organização </a:t>
            </a:r>
            <a:r>
              <a:rPr sz="1778" spc="-18" dirty="0">
                <a:latin typeface="Trebuchet MS"/>
                <a:cs typeface="Trebuchet MS"/>
              </a:rPr>
              <a:t>deve demonstrar </a:t>
            </a:r>
            <a:r>
              <a:rPr sz="1778" spc="-9" dirty="0">
                <a:latin typeface="Trebuchet MS"/>
                <a:cs typeface="Trebuchet MS"/>
              </a:rPr>
              <a:t>compromisso </a:t>
            </a:r>
            <a:r>
              <a:rPr sz="1778" spc="-18" dirty="0">
                <a:latin typeface="Trebuchet MS"/>
                <a:cs typeface="Trebuchet MS"/>
              </a:rPr>
              <a:t>para </a:t>
            </a:r>
            <a:r>
              <a:rPr sz="1778" spc="-9" dirty="0">
                <a:latin typeface="Trebuchet MS"/>
                <a:cs typeface="Trebuchet MS"/>
              </a:rPr>
              <a:t>atrair,  </a:t>
            </a:r>
            <a:r>
              <a:rPr sz="1778" spc="-18" dirty="0">
                <a:latin typeface="Trebuchet MS"/>
                <a:cs typeface="Trebuchet MS"/>
              </a:rPr>
              <a:t>desenvolver </a:t>
            </a:r>
            <a:r>
              <a:rPr sz="1778" spc="-9" dirty="0">
                <a:latin typeface="Trebuchet MS"/>
                <a:cs typeface="Trebuchet MS"/>
              </a:rPr>
              <a:t>e </a:t>
            </a:r>
            <a:r>
              <a:rPr sz="1778" spc="-18" dirty="0">
                <a:latin typeface="Trebuchet MS"/>
                <a:cs typeface="Trebuchet MS"/>
              </a:rPr>
              <a:t>reter </a:t>
            </a:r>
            <a:r>
              <a:rPr sz="1778" spc="-9" dirty="0">
                <a:latin typeface="Trebuchet MS"/>
                <a:cs typeface="Trebuchet MS"/>
              </a:rPr>
              <a:t>pessoas </a:t>
            </a:r>
            <a:r>
              <a:rPr sz="1778" spc="-18" dirty="0">
                <a:latin typeface="Trebuchet MS"/>
                <a:cs typeface="Trebuchet MS"/>
              </a:rPr>
              <a:t>competentes, em alinhamento </a:t>
            </a:r>
            <a:r>
              <a:rPr sz="1778" spc="-9" dirty="0">
                <a:latin typeface="Trebuchet MS"/>
                <a:cs typeface="Trebuchet MS"/>
              </a:rPr>
              <a:t>com os  objetivos.</a:t>
            </a:r>
            <a:endParaRPr sz="1778" dirty="0">
              <a:latin typeface="Trebuchet MS"/>
              <a:cs typeface="Trebuchet MS"/>
            </a:endParaRPr>
          </a:p>
          <a:p>
            <a:pPr marL="342058" marR="161433" indent="-320608">
              <a:spcBef>
                <a:spcPts val="1076"/>
              </a:spcBef>
              <a:buClr>
                <a:schemeClr val="accent2"/>
              </a:buClr>
              <a:buFont typeface="Wingdings" panose="05000000000000000000" pitchFamily="2" charset="2"/>
              <a:buChar char="§"/>
              <a:tabLst>
                <a:tab pos="343187" algn="l"/>
              </a:tabLst>
            </a:pPr>
            <a:r>
              <a:rPr sz="1778" spc="-9" dirty="0">
                <a:latin typeface="Trebuchet MS"/>
                <a:cs typeface="Trebuchet MS"/>
              </a:rPr>
              <a:t>A organização </a:t>
            </a:r>
            <a:r>
              <a:rPr sz="1778" spc="-18" dirty="0">
                <a:latin typeface="Trebuchet MS"/>
                <a:cs typeface="Trebuchet MS"/>
              </a:rPr>
              <a:t>deve manter </a:t>
            </a:r>
            <a:r>
              <a:rPr sz="1778" spc="-9" dirty="0">
                <a:latin typeface="Trebuchet MS"/>
                <a:cs typeface="Trebuchet MS"/>
              </a:rPr>
              <a:t>os indivíduos responsáveis </a:t>
            </a:r>
            <a:r>
              <a:rPr sz="1778" spc="-18" dirty="0">
                <a:latin typeface="Trebuchet MS"/>
                <a:cs typeface="Trebuchet MS"/>
              </a:rPr>
              <a:t>por </a:t>
            </a:r>
            <a:r>
              <a:rPr sz="1778" spc="-9" dirty="0">
                <a:latin typeface="Trebuchet MS"/>
                <a:cs typeface="Trebuchet MS"/>
              </a:rPr>
              <a:t>suas  </a:t>
            </a:r>
            <a:r>
              <a:rPr sz="1778" spc="-18" dirty="0">
                <a:latin typeface="Trebuchet MS"/>
                <a:cs typeface="Trebuchet MS"/>
              </a:rPr>
              <a:t>responsabilidades </a:t>
            </a:r>
            <a:r>
              <a:rPr sz="1778" spc="-9" dirty="0">
                <a:latin typeface="Trebuchet MS"/>
                <a:cs typeface="Trebuchet MS"/>
              </a:rPr>
              <a:t>de </a:t>
            </a:r>
            <a:r>
              <a:rPr sz="1778" spc="-18" dirty="0">
                <a:latin typeface="Trebuchet MS"/>
                <a:cs typeface="Trebuchet MS"/>
              </a:rPr>
              <a:t>controle interno </a:t>
            </a:r>
            <a:r>
              <a:rPr sz="1778" spc="-9" dirty="0">
                <a:latin typeface="Trebuchet MS"/>
                <a:cs typeface="Trebuchet MS"/>
              </a:rPr>
              <a:t>na </a:t>
            </a:r>
            <a:r>
              <a:rPr sz="1778" spc="-18" dirty="0">
                <a:latin typeface="Trebuchet MS"/>
                <a:cs typeface="Trebuchet MS"/>
              </a:rPr>
              <a:t>busca </a:t>
            </a:r>
            <a:r>
              <a:rPr sz="1778" spc="-9" dirty="0">
                <a:latin typeface="Trebuchet MS"/>
                <a:cs typeface="Trebuchet MS"/>
              </a:rPr>
              <a:t>de </a:t>
            </a:r>
            <a:r>
              <a:rPr sz="1778" spc="-18" dirty="0">
                <a:latin typeface="Trebuchet MS"/>
                <a:cs typeface="Trebuchet MS"/>
              </a:rPr>
              <a:t>seus</a:t>
            </a:r>
            <a:r>
              <a:rPr sz="1778" spc="9" dirty="0">
                <a:latin typeface="Trebuchet MS"/>
                <a:cs typeface="Trebuchet MS"/>
              </a:rPr>
              <a:t> </a:t>
            </a:r>
            <a:r>
              <a:rPr sz="1778" spc="-9" dirty="0">
                <a:latin typeface="Trebuchet MS"/>
                <a:cs typeface="Trebuchet MS"/>
              </a:rPr>
              <a:t>objetivos.</a:t>
            </a:r>
            <a:endParaRPr sz="1778" dirty="0">
              <a:latin typeface="Trebuchet MS"/>
              <a:cs typeface="Trebuchet MS"/>
            </a:endParaRPr>
          </a:p>
        </p:txBody>
      </p:sp>
      <p:sp>
        <p:nvSpPr>
          <p:cNvPr id="3" name="object 3"/>
          <p:cNvSpPr/>
          <p:nvPr/>
        </p:nvSpPr>
        <p:spPr>
          <a:xfrm>
            <a:off x="384393" y="1130400"/>
            <a:ext cx="2176286" cy="4627621"/>
          </a:xfrm>
          <a:prstGeom prst="rect">
            <a:avLst/>
          </a:prstGeom>
          <a:blipFill>
            <a:blip r:embed="rId2" cstate="print"/>
            <a:stretch>
              <a:fillRect/>
            </a:stretch>
          </a:blipFill>
        </p:spPr>
        <p:txBody>
          <a:bodyPr wrap="square" lIns="0" tIns="0" rIns="0" bIns="0" rtlCol="0"/>
          <a:lstStyle/>
          <a:p>
            <a:endParaRPr sz="3200"/>
          </a:p>
        </p:txBody>
      </p:sp>
      <p:sp>
        <p:nvSpPr>
          <p:cNvPr id="4" name="object 4"/>
          <p:cNvSpPr/>
          <p:nvPr/>
        </p:nvSpPr>
        <p:spPr>
          <a:xfrm>
            <a:off x="153774" y="1130400"/>
            <a:ext cx="592044" cy="4627621"/>
          </a:xfrm>
          <a:prstGeom prst="rect">
            <a:avLst/>
          </a:prstGeom>
          <a:solidFill>
            <a:schemeClr val="accent2"/>
          </a:solidFill>
        </p:spPr>
        <p:txBody>
          <a:bodyPr wrap="square" lIns="0" tIns="0" rIns="0" bIns="0" rtlCol="0"/>
          <a:lstStyle/>
          <a:p>
            <a:endParaRPr sz="3200"/>
          </a:p>
        </p:txBody>
      </p:sp>
      <p:sp>
        <p:nvSpPr>
          <p:cNvPr id="5" name="object 5"/>
          <p:cNvSpPr txBox="1"/>
          <p:nvPr/>
        </p:nvSpPr>
        <p:spPr>
          <a:xfrm>
            <a:off x="267370" y="1625382"/>
            <a:ext cx="300980" cy="3665565"/>
          </a:xfrm>
          <a:prstGeom prst="rect">
            <a:avLst/>
          </a:prstGeom>
        </p:spPr>
        <p:txBody>
          <a:bodyPr vert="vert270" wrap="square" lIns="0" tIns="7902" rIns="0" bIns="0" rtlCol="0">
            <a:spAutoFit/>
          </a:bodyPr>
          <a:lstStyle/>
          <a:p>
            <a:pPr marL="22578">
              <a:spcBef>
                <a:spcPts val="62"/>
              </a:spcBef>
            </a:pPr>
            <a:r>
              <a:rPr sz="1956" spc="-9" dirty="0">
                <a:solidFill>
                  <a:schemeClr val="bg1"/>
                </a:solidFill>
                <a:latin typeface="Trebuchet MS"/>
                <a:cs typeface="Trebuchet MS"/>
              </a:rPr>
              <a:t>Compliance </a:t>
            </a:r>
            <a:r>
              <a:rPr sz="1956" dirty="0">
                <a:solidFill>
                  <a:schemeClr val="bg1"/>
                </a:solidFill>
                <a:latin typeface="Trebuchet MS"/>
                <a:cs typeface="Trebuchet MS"/>
              </a:rPr>
              <a:t>e </a:t>
            </a:r>
            <a:r>
              <a:rPr sz="1956" spc="-9" dirty="0">
                <a:solidFill>
                  <a:schemeClr val="bg1"/>
                </a:solidFill>
                <a:latin typeface="Trebuchet MS"/>
                <a:cs typeface="Trebuchet MS"/>
              </a:rPr>
              <a:t>Controles</a:t>
            </a:r>
            <a:r>
              <a:rPr sz="1956" spc="-18" dirty="0">
                <a:solidFill>
                  <a:schemeClr val="bg1"/>
                </a:solidFill>
                <a:latin typeface="Trebuchet MS"/>
                <a:cs typeface="Trebuchet MS"/>
              </a:rPr>
              <a:t> </a:t>
            </a:r>
            <a:r>
              <a:rPr sz="1956" spc="-9" dirty="0">
                <a:solidFill>
                  <a:schemeClr val="bg1"/>
                </a:solidFill>
                <a:latin typeface="Trebuchet MS"/>
                <a:cs typeface="Trebuchet MS"/>
              </a:rPr>
              <a:t>Internos</a:t>
            </a:r>
            <a:endParaRPr sz="1956" dirty="0">
              <a:solidFill>
                <a:schemeClr val="bg1"/>
              </a:solidFill>
              <a:latin typeface="Trebuchet MS"/>
              <a:cs typeface="Trebuchet MS"/>
            </a:endParaRPr>
          </a:p>
        </p:txBody>
      </p:sp>
      <p:sp>
        <p:nvSpPr>
          <p:cNvPr id="6" name="object 6"/>
          <p:cNvSpPr txBox="1">
            <a:spLocks noGrp="1"/>
          </p:cNvSpPr>
          <p:nvPr>
            <p:ph type="title"/>
          </p:nvPr>
        </p:nvSpPr>
        <p:spPr>
          <a:xfrm>
            <a:off x="1025049" y="526162"/>
            <a:ext cx="8200390" cy="351030"/>
          </a:xfrm>
          <a:prstGeom prst="rect">
            <a:avLst/>
          </a:prstGeom>
        </p:spPr>
        <p:txBody>
          <a:bodyPr vert="horz" wrap="square" lIns="0" tIns="22578" rIns="0" bIns="0" rtlCol="0">
            <a:spAutoFit/>
          </a:bodyPr>
          <a:lstStyle/>
          <a:p>
            <a:pPr marL="22578" algn="ctr">
              <a:spcBef>
                <a:spcPts val="178"/>
              </a:spcBef>
            </a:pPr>
            <a:r>
              <a:rPr sz="2133" spc="-9" dirty="0">
                <a:solidFill>
                  <a:schemeClr val="accent2"/>
                </a:solidFill>
                <a:latin typeface="Arial"/>
                <a:cs typeface="Arial"/>
              </a:rPr>
              <a:t>17 PRINCÍPIOS DO CONTROLE INTERNO </a:t>
            </a:r>
            <a:r>
              <a:rPr sz="2133" spc="-18" dirty="0">
                <a:solidFill>
                  <a:schemeClr val="accent2"/>
                </a:solidFill>
                <a:latin typeface="Arial"/>
                <a:cs typeface="Arial"/>
              </a:rPr>
              <a:t>EFICAZ </a:t>
            </a:r>
            <a:r>
              <a:rPr sz="2133" dirty="0">
                <a:solidFill>
                  <a:schemeClr val="accent2"/>
                </a:solidFill>
                <a:latin typeface="Arial"/>
                <a:cs typeface="Arial"/>
              </a:rPr>
              <a:t>– COSO</a:t>
            </a:r>
            <a:r>
              <a:rPr sz="2133" spc="258" dirty="0">
                <a:solidFill>
                  <a:schemeClr val="accent2"/>
                </a:solidFill>
                <a:latin typeface="Arial"/>
                <a:cs typeface="Arial"/>
              </a:rPr>
              <a:t> </a:t>
            </a:r>
            <a:r>
              <a:rPr sz="2133" spc="-9" dirty="0">
                <a:solidFill>
                  <a:schemeClr val="accent2"/>
                </a:solidFill>
                <a:latin typeface="Arial"/>
                <a:cs typeface="Arial"/>
              </a:rPr>
              <a:t>2013</a:t>
            </a:r>
            <a:endParaRPr sz="2133" dirty="0">
              <a:solidFill>
                <a:schemeClr val="accent2"/>
              </a:solidFill>
              <a:latin typeface="Arial"/>
              <a:cs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795627" y="954183"/>
            <a:ext cx="7080513" cy="3818863"/>
          </a:xfrm>
          <a:prstGeom prst="rect">
            <a:avLst/>
          </a:prstGeom>
        </p:spPr>
        <p:txBody>
          <a:bodyPr vert="horz" wrap="square" lIns="0" tIns="188528" rIns="0" bIns="0" rtlCol="0">
            <a:spAutoFit/>
          </a:bodyPr>
          <a:lstStyle/>
          <a:p>
            <a:pPr marL="22578">
              <a:spcBef>
                <a:spcPts val="1484"/>
              </a:spcBef>
            </a:pPr>
            <a:r>
              <a:rPr sz="2133" b="1" spc="-18" dirty="0">
                <a:latin typeface="Trebuchet MS"/>
                <a:cs typeface="Trebuchet MS"/>
              </a:rPr>
              <a:t>Avaliação </a:t>
            </a:r>
            <a:r>
              <a:rPr sz="2133" b="1" dirty="0">
                <a:latin typeface="Trebuchet MS"/>
                <a:cs typeface="Trebuchet MS"/>
              </a:rPr>
              <a:t>dos</a:t>
            </a:r>
            <a:r>
              <a:rPr sz="2133" b="1" spc="27" dirty="0">
                <a:latin typeface="Trebuchet MS"/>
                <a:cs typeface="Trebuchet MS"/>
              </a:rPr>
              <a:t> </a:t>
            </a:r>
            <a:r>
              <a:rPr sz="2133" b="1" spc="-9" dirty="0">
                <a:latin typeface="Trebuchet MS"/>
                <a:cs typeface="Trebuchet MS"/>
              </a:rPr>
              <a:t>Riscos</a:t>
            </a:r>
            <a:endParaRPr sz="2133" dirty="0">
              <a:latin typeface="Trebuchet MS"/>
              <a:cs typeface="Trebuchet MS"/>
            </a:endParaRPr>
          </a:p>
          <a:p>
            <a:pPr marL="342058" marR="86926" indent="-320608">
              <a:spcBef>
                <a:spcPts val="1084"/>
              </a:spcBef>
              <a:buClr>
                <a:schemeClr val="accent2"/>
              </a:buClr>
              <a:buFont typeface="Wingdings" panose="05000000000000000000" pitchFamily="2" charset="2"/>
              <a:buChar char="§"/>
              <a:tabLst>
                <a:tab pos="343187" algn="l"/>
              </a:tabLst>
            </a:pPr>
            <a:r>
              <a:rPr sz="1778" spc="-9" dirty="0">
                <a:latin typeface="Trebuchet MS"/>
                <a:cs typeface="Trebuchet MS"/>
              </a:rPr>
              <a:t>A organização deve especificar os objetivos </a:t>
            </a:r>
            <a:r>
              <a:rPr sz="1778" spc="-18" dirty="0">
                <a:latin typeface="Trebuchet MS"/>
                <a:cs typeface="Trebuchet MS"/>
              </a:rPr>
              <a:t>de </a:t>
            </a:r>
            <a:r>
              <a:rPr sz="1778" dirty="0">
                <a:latin typeface="Trebuchet MS"/>
                <a:cs typeface="Trebuchet MS"/>
              </a:rPr>
              <a:t>gestão </a:t>
            </a:r>
            <a:r>
              <a:rPr sz="1778" spc="-18" dirty="0">
                <a:latin typeface="Trebuchet MS"/>
                <a:cs typeface="Trebuchet MS"/>
              </a:rPr>
              <a:t>de </a:t>
            </a:r>
            <a:r>
              <a:rPr sz="1778" spc="-9" dirty="0">
                <a:latin typeface="Trebuchet MS"/>
                <a:cs typeface="Trebuchet MS"/>
              </a:rPr>
              <a:t>riscos  com </a:t>
            </a:r>
            <a:r>
              <a:rPr sz="1778" spc="-18" dirty="0">
                <a:latin typeface="Trebuchet MS"/>
                <a:cs typeface="Trebuchet MS"/>
              </a:rPr>
              <a:t>clareza </a:t>
            </a:r>
            <a:r>
              <a:rPr sz="1778" spc="-9" dirty="0">
                <a:latin typeface="Trebuchet MS"/>
                <a:cs typeface="Trebuchet MS"/>
              </a:rPr>
              <a:t>suficiente </a:t>
            </a:r>
            <a:r>
              <a:rPr sz="1778" spc="-18" dirty="0">
                <a:latin typeface="Trebuchet MS"/>
                <a:cs typeface="Trebuchet MS"/>
              </a:rPr>
              <a:t>para permitir </a:t>
            </a:r>
            <a:r>
              <a:rPr sz="1778" spc="-9" dirty="0">
                <a:latin typeface="Trebuchet MS"/>
                <a:cs typeface="Trebuchet MS"/>
              </a:rPr>
              <a:t>a identificação e avaliação  </a:t>
            </a:r>
            <a:r>
              <a:rPr sz="1778" spc="-18" dirty="0">
                <a:latin typeface="Trebuchet MS"/>
                <a:cs typeface="Trebuchet MS"/>
              </a:rPr>
              <a:t>dos </a:t>
            </a:r>
            <a:r>
              <a:rPr sz="1778" spc="-9" dirty="0">
                <a:latin typeface="Trebuchet MS"/>
                <a:cs typeface="Trebuchet MS"/>
              </a:rPr>
              <a:t>riscos associados aos</a:t>
            </a:r>
            <a:r>
              <a:rPr sz="1778" spc="-27" dirty="0">
                <a:latin typeface="Trebuchet MS"/>
                <a:cs typeface="Trebuchet MS"/>
              </a:rPr>
              <a:t> </a:t>
            </a:r>
            <a:r>
              <a:rPr sz="1778" spc="-9" dirty="0">
                <a:latin typeface="Trebuchet MS"/>
                <a:cs typeface="Trebuchet MS"/>
              </a:rPr>
              <a:t>objetivos.</a:t>
            </a:r>
            <a:endParaRPr sz="1778" dirty="0">
              <a:latin typeface="Trebuchet MS"/>
              <a:cs typeface="Trebuchet MS"/>
            </a:endParaRPr>
          </a:p>
          <a:p>
            <a:pPr marL="368300" marR="59832" indent="-368300">
              <a:spcBef>
                <a:spcPts val="1067"/>
              </a:spcBef>
              <a:buClr>
                <a:schemeClr val="accent2"/>
              </a:buClr>
              <a:buFont typeface="Wingdings" panose="05000000000000000000" pitchFamily="2" charset="2"/>
              <a:buChar char="§"/>
              <a:tabLst>
                <a:tab pos="355600" algn="l"/>
              </a:tabLst>
            </a:pPr>
            <a:r>
              <a:rPr sz="1778" spc="-9" dirty="0">
                <a:latin typeface="Trebuchet MS"/>
                <a:cs typeface="Trebuchet MS"/>
              </a:rPr>
              <a:t>A organização </a:t>
            </a:r>
            <a:r>
              <a:rPr sz="1778" spc="-18" dirty="0">
                <a:latin typeface="Trebuchet MS"/>
                <a:cs typeface="Trebuchet MS"/>
              </a:rPr>
              <a:t>deve </a:t>
            </a:r>
            <a:r>
              <a:rPr sz="1778" spc="-9" dirty="0">
                <a:latin typeface="Trebuchet MS"/>
                <a:cs typeface="Trebuchet MS"/>
              </a:rPr>
              <a:t>identificar os riscos </a:t>
            </a:r>
            <a:r>
              <a:rPr sz="1778" spc="-18" dirty="0">
                <a:latin typeface="Trebuchet MS"/>
                <a:cs typeface="Trebuchet MS"/>
              </a:rPr>
              <a:t>para </a:t>
            </a:r>
            <a:r>
              <a:rPr sz="1778" spc="-9" dirty="0">
                <a:latin typeface="Trebuchet MS"/>
                <a:cs typeface="Trebuchet MS"/>
              </a:rPr>
              <a:t>a </a:t>
            </a:r>
            <a:r>
              <a:rPr sz="1778" spc="-18" dirty="0">
                <a:latin typeface="Trebuchet MS"/>
                <a:cs typeface="Trebuchet MS"/>
              </a:rPr>
              <a:t>concretização dos  seus </a:t>
            </a:r>
            <a:r>
              <a:rPr sz="1778" spc="-9" dirty="0">
                <a:latin typeface="Trebuchet MS"/>
                <a:cs typeface="Trebuchet MS"/>
              </a:rPr>
              <a:t>objetivos através da </a:t>
            </a:r>
            <a:r>
              <a:rPr sz="1778" spc="-18" dirty="0">
                <a:latin typeface="Trebuchet MS"/>
                <a:cs typeface="Trebuchet MS"/>
              </a:rPr>
              <a:t>entidade </a:t>
            </a:r>
            <a:r>
              <a:rPr sz="1778" spc="-9" dirty="0">
                <a:latin typeface="Trebuchet MS"/>
                <a:cs typeface="Trebuchet MS"/>
              </a:rPr>
              <a:t>e analisar riscos como base  </a:t>
            </a:r>
            <a:r>
              <a:rPr sz="1778" spc="-18" dirty="0">
                <a:latin typeface="Trebuchet MS"/>
                <a:cs typeface="Trebuchet MS"/>
              </a:rPr>
              <a:t>para determinar </a:t>
            </a:r>
            <a:r>
              <a:rPr sz="1778" spc="-9" dirty="0">
                <a:latin typeface="Trebuchet MS"/>
                <a:cs typeface="Trebuchet MS"/>
              </a:rPr>
              <a:t>como os riscos </a:t>
            </a:r>
            <a:r>
              <a:rPr sz="1778" spc="-18" dirty="0">
                <a:latin typeface="Trebuchet MS"/>
                <a:cs typeface="Trebuchet MS"/>
              </a:rPr>
              <a:t>devem </a:t>
            </a:r>
            <a:r>
              <a:rPr sz="1778" spc="-9" dirty="0">
                <a:latin typeface="Trebuchet MS"/>
                <a:cs typeface="Trebuchet MS"/>
              </a:rPr>
              <a:t>ser</a:t>
            </a:r>
            <a:r>
              <a:rPr sz="1778" spc="169" dirty="0">
                <a:latin typeface="Trebuchet MS"/>
                <a:cs typeface="Trebuchet MS"/>
              </a:rPr>
              <a:t> </a:t>
            </a:r>
            <a:r>
              <a:rPr sz="1778" spc="-18" dirty="0">
                <a:latin typeface="Trebuchet MS"/>
                <a:cs typeface="Trebuchet MS"/>
              </a:rPr>
              <a:t>gerenciados.</a:t>
            </a:r>
            <a:endParaRPr sz="1778" dirty="0">
              <a:latin typeface="Trebuchet MS"/>
              <a:cs typeface="Trebuchet MS"/>
            </a:endParaRPr>
          </a:p>
          <a:p>
            <a:pPr marL="342058" indent="-320608">
              <a:spcBef>
                <a:spcPts val="1076"/>
              </a:spcBef>
              <a:buClr>
                <a:schemeClr val="accent2"/>
              </a:buClr>
              <a:buFont typeface="Wingdings" panose="05000000000000000000" pitchFamily="2" charset="2"/>
              <a:buChar char="§"/>
              <a:tabLst>
                <a:tab pos="343187" algn="l"/>
              </a:tabLst>
            </a:pPr>
            <a:r>
              <a:rPr sz="1778" spc="-9" dirty="0">
                <a:latin typeface="Trebuchet MS"/>
                <a:cs typeface="Trebuchet MS"/>
              </a:rPr>
              <a:t>A organização </a:t>
            </a:r>
            <a:r>
              <a:rPr sz="1778" spc="-18" dirty="0">
                <a:latin typeface="Trebuchet MS"/>
                <a:cs typeface="Trebuchet MS"/>
              </a:rPr>
              <a:t>deve </a:t>
            </a:r>
            <a:r>
              <a:rPr sz="1778" spc="-9" dirty="0">
                <a:latin typeface="Trebuchet MS"/>
                <a:cs typeface="Trebuchet MS"/>
              </a:rPr>
              <a:t>considerar o </a:t>
            </a:r>
            <a:r>
              <a:rPr sz="1778" spc="-18" dirty="0">
                <a:latin typeface="Trebuchet MS"/>
                <a:cs typeface="Trebuchet MS"/>
              </a:rPr>
              <a:t>potencial </a:t>
            </a:r>
            <a:r>
              <a:rPr sz="1778" spc="-9" dirty="0">
                <a:latin typeface="Trebuchet MS"/>
                <a:cs typeface="Trebuchet MS"/>
              </a:rPr>
              <a:t>de fraude </a:t>
            </a:r>
            <a:r>
              <a:rPr sz="1778" spc="-9" dirty="0" err="1">
                <a:latin typeface="Trebuchet MS"/>
                <a:cs typeface="Trebuchet MS"/>
              </a:rPr>
              <a:t>na</a:t>
            </a:r>
            <a:r>
              <a:rPr sz="1778" spc="311" dirty="0">
                <a:latin typeface="Trebuchet MS"/>
                <a:cs typeface="Trebuchet MS"/>
              </a:rPr>
              <a:t> </a:t>
            </a:r>
            <a:r>
              <a:rPr sz="1778" spc="-9" dirty="0" err="1">
                <a:latin typeface="Trebuchet MS"/>
                <a:cs typeface="Trebuchet MS"/>
              </a:rPr>
              <a:t>avaliação</a:t>
            </a:r>
            <a:r>
              <a:rPr lang="pt-BR" sz="1778" dirty="0">
                <a:latin typeface="Trebuchet MS"/>
                <a:cs typeface="Trebuchet MS"/>
              </a:rPr>
              <a:t> </a:t>
            </a:r>
            <a:r>
              <a:rPr sz="1778" spc="-9" dirty="0">
                <a:latin typeface="Trebuchet MS"/>
                <a:cs typeface="Trebuchet MS"/>
              </a:rPr>
              <a:t>dos riscos para a </a:t>
            </a:r>
            <a:r>
              <a:rPr sz="1778" spc="-18" dirty="0">
                <a:latin typeface="Trebuchet MS"/>
                <a:cs typeface="Trebuchet MS"/>
              </a:rPr>
              <a:t>concretização </a:t>
            </a:r>
            <a:r>
              <a:rPr sz="1778" spc="-9" dirty="0">
                <a:latin typeface="Trebuchet MS"/>
                <a:cs typeface="Trebuchet MS"/>
              </a:rPr>
              <a:t>dos</a:t>
            </a:r>
            <a:r>
              <a:rPr sz="1778" spc="142" dirty="0">
                <a:latin typeface="Trebuchet MS"/>
                <a:cs typeface="Trebuchet MS"/>
              </a:rPr>
              <a:t> </a:t>
            </a:r>
            <a:r>
              <a:rPr sz="1778" spc="-9" dirty="0">
                <a:latin typeface="Trebuchet MS"/>
                <a:cs typeface="Trebuchet MS"/>
              </a:rPr>
              <a:t>objetivos.</a:t>
            </a:r>
            <a:endParaRPr sz="1778" dirty="0">
              <a:latin typeface="Trebuchet MS"/>
              <a:cs typeface="Trebuchet MS"/>
            </a:endParaRPr>
          </a:p>
          <a:p>
            <a:pPr marL="342058" marR="9031" indent="-320608">
              <a:spcBef>
                <a:spcPts val="1067"/>
              </a:spcBef>
              <a:buClr>
                <a:schemeClr val="accent2"/>
              </a:buClr>
              <a:buFont typeface="Wingdings" panose="05000000000000000000" pitchFamily="2" charset="2"/>
              <a:buChar char="§"/>
              <a:tabLst>
                <a:tab pos="343187" algn="l"/>
              </a:tabLst>
            </a:pPr>
            <a:r>
              <a:rPr sz="1778" spc="-9" dirty="0">
                <a:latin typeface="Trebuchet MS"/>
                <a:cs typeface="Trebuchet MS"/>
              </a:rPr>
              <a:t>A organização </a:t>
            </a:r>
            <a:r>
              <a:rPr sz="1778" spc="-18" dirty="0">
                <a:latin typeface="Trebuchet MS"/>
                <a:cs typeface="Trebuchet MS"/>
              </a:rPr>
              <a:t>deve </a:t>
            </a:r>
            <a:r>
              <a:rPr sz="1778" spc="-9" dirty="0">
                <a:latin typeface="Trebuchet MS"/>
                <a:cs typeface="Trebuchet MS"/>
              </a:rPr>
              <a:t>identificar e avaliar as </a:t>
            </a:r>
            <a:r>
              <a:rPr sz="1778" spc="-18" dirty="0">
                <a:latin typeface="Trebuchet MS"/>
                <a:cs typeface="Trebuchet MS"/>
              </a:rPr>
              <a:t>mudanças que  poderiam </a:t>
            </a:r>
            <a:r>
              <a:rPr sz="1778" spc="-9" dirty="0">
                <a:latin typeface="Trebuchet MS"/>
                <a:cs typeface="Trebuchet MS"/>
              </a:rPr>
              <a:t>afetar significativamente o sistema de </a:t>
            </a:r>
            <a:r>
              <a:rPr sz="1778" spc="-18" dirty="0">
                <a:latin typeface="Trebuchet MS"/>
                <a:cs typeface="Trebuchet MS"/>
              </a:rPr>
              <a:t>controle</a:t>
            </a:r>
            <a:r>
              <a:rPr sz="1778" spc="293" dirty="0">
                <a:latin typeface="Trebuchet MS"/>
                <a:cs typeface="Trebuchet MS"/>
              </a:rPr>
              <a:t> </a:t>
            </a:r>
            <a:r>
              <a:rPr sz="1778" spc="-18" dirty="0">
                <a:latin typeface="Trebuchet MS"/>
                <a:cs typeface="Trebuchet MS"/>
              </a:rPr>
              <a:t>interno.</a:t>
            </a:r>
            <a:endParaRPr sz="1778" dirty="0">
              <a:latin typeface="Trebuchet MS"/>
              <a:cs typeface="Trebuchet MS"/>
            </a:endParaRPr>
          </a:p>
        </p:txBody>
      </p:sp>
      <p:sp>
        <p:nvSpPr>
          <p:cNvPr id="3" name="object 3"/>
          <p:cNvSpPr/>
          <p:nvPr/>
        </p:nvSpPr>
        <p:spPr>
          <a:xfrm>
            <a:off x="384393" y="1150702"/>
            <a:ext cx="2176286" cy="4615098"/>
          </a:xfrm>
          <a:prstGeom prst="rect">
            <a:avLst/>
          </a:prstGeom>
          <a:blipFill>
            <a:blip r:embed="rId2" cstate="print"/>
            <a:stretch>
              <a:fillRect/>
            </a:stretch>
          </a:blipFill>
        </p:spPr>
        <p:txBody>
          <a:bodyPr wrap="square" lIns="0" tIns="0" rIns="0" bIns="0" rtlCol="0"/>
          <a:lstStyle/>
          <a:p>
            <a:endParaRPr sz="3200"/>
          </a:p>
        </p:txBody>
      </p:sp>
      <p:sp>
        <p:nvSpPr>
          <p:cNvPr id="4" name="object 4"/>
          <p:cNvSpPr/>
          <p:nvPr/>
        </p:nvSpPr>
        <p:spPr>
          <a:xfrm>
            <a:off x="153774" y="1134000"/>
            <a:ext cx="592044" cy="4627621"/>
          </a:xfrm>
          <a:prstGeom prst="rect">
            <a:avLst/>
          </a:prstGeom>
          <a:solidFill>
            <a:schemeClr val="accent2"/>
          </a:solidFill>
        </p:spPr>
        <p:txBody>
          <a:bodyPr wrap="square" lIns="0" tIns="0" rIns="0" bIns="0" rtlCol="0"/>
          <a:lstStyle/>
          <a:p>
            <a:endParaRPr sz="3200"/>
          </a:p>
        </p:txBody>
      </p:sp>
      <p:sp>
        <p:nvSpPr>
          <p:cNvPr id="5" name="object 5"/>
          <p:cNvSpPr txBox="1"/>
          <p:nvPr/>
        </p:nvSpPr>
        <p:spPr>
          <a:xfrm>
            <a:off x="267370" y="1625382"/>
            <a:ext cx="300980" cy="3665565"/>
          </a:xfrm>
          <a:prstGeom prst="rect">
            <a:avLst/>
          </a:prstGeom>
        </p:spPr>
        <p:txBody>
          <a:bodyPr vert="vert270" wrap="square" lIns="0" tIns="7902" rIns="0" bIns="0" rtlCol="0">
            <a:spAutoFit/>
          </a:bodyPr>
          <a:lstStyle/>
          <a:p>
            <a:pPr marL="22578">
              <a:spcBef>
                <a:spcPts val="62"/>
              </a:spcBef>
            </a:pPr>
            <a:r>
              <a:rPr sz="1956" spc="-9" dirty="0">
                <a:solidFill>
                  <a:schemeClr val="bg1"/>
                </a:solidFill>
                <a:latin typeface="Trebuchet MS"/>
                <a:cs typeface="Trebuchet MS"/>
              </a:rPr>
              <a:t>Compliance </a:t>
            </a:r>
            <a:r>
              <a:rPr sz="1956" dirty="0">
                <a:solidFill>
                  <a:schemeClr val="bg1"/>
                </a:solidFill>
                <a:latin typeface="Trebuchet MS"/>
                <a:cs typeface="Trebuchet MS"/>
              </a:rPr>
              <a:t>e </a:t>
            </a:r>
            <a:r>
              <a:rPr sz="1956" spc="-9" dirty="0">
                <a:solidFill>
                  <a:schemeClr val="bg1"/>
                </a:solidFill>
                <a:latin typeface="Trebuchet MS"/>
                <a:cs typeface="Trebuchet MS"/>
              </a:rPr>
              <a:t>Controles</a:t>
            </a:r>
            <a:r>
              <a:rPr sz="1956" spc="-18" dirty="0">
                <a:solidFill>
                  <a:schemeClr val="bg1"/>
                </a:solidFill>
                <a:latin typeface="Trebuchet MS"/>
                <a:cs typeface="Trebuchet MS"/>
              </a:rPr>
              <a:t> </a:t>
            </a:r>
            <a:r>
              <a:rPr sz="1956" spc="-9" dirty="0">
                <a:solidFill>
                  <a:schemeClr val="bg1"/>
                </a:solidFill>
                <a:latin typeface="Trebuchet MS"/>
                <a:cs typeface="Trebuchet MS"/>
              </a:rPr>
              <a:t>Internos</a:t>
            </a:r>
            <a:endParaRPr sz="1956" dirty="0">
              <a:solidFill>
                <a:schemeClr val="bg1"/>
              </a:solidFill>
              <a:latin typeface="Trebuchet MS"/>
              <a:cs typeface="Trebuchet MS"/>
            </a:endParaRPr>
          </a:p>
        </p:txBody>
      </p:sp>
      <p:sp>
        <p:nvSpPr>
          <p:cNvPr id="6" name="object 6"/>
          <p:cNvSpPr txBox="1">
            <a:spLocks noGrp="1"/>
          </p:cNvSpPr>
          <p:nvPr>
            <p:ph type="title"/>
          </p:nvPr>
        </p:nvSpPr>
        <p:spPr>
          <a:xfrm>
            <a:off x="1853938" y="526162"/>
            <a:ext cx="8200390" cy="351030"/>
          </a:xfrm>
          <a:prstGeom prst="rect">
            <a:avLst/>
          </a:prstGeom>
        </p:spPr>
        <p:txBody>
          <a:bodyPr vert="horz" wrap="square" lIns="0" tIns="22578" rIns="0" bIns="0" rtlCol="0">
            <a:spAutoFit/>
          </a:bodyPr>
          <a:lstStyle/>
          <a:p>
            <a:pPr marL="22578">
              <a:spcBef>
                <a:spcPts val="178"/>
              </a:spcBef>
            </a:pPr>
            <a:r>
              <a:rPr sz="2133" spc="-9" dirty="0">
                <a:solidFill>
                  <a:schemeClr val="accent2"/>
                </a:solidFill>
                <a:latin typeface="Arial"/>
                <a:cs typeface="Arial"/>
              </a:rPr>
              <a:t>17 PRINCÍPIOS DO CONTROLE INTERNO </a:t>
            </a:r>
            <a:r>
              <a:rPr sz="2133" spc="-18" dirty="0">
                <a:solidFill>
                  <a:schemeClr val="accent2"/>
                </a:solidFill>
                <a:latin typeface="Arial"/>
                <a:cs typeface="Arial"/>
              </a:rPr>
              <a:t>EFICAZ </a:t>
            </a:r>
            <a:r>
              <a:rPr sz="2133" dirty="0">
                <a:solidFill>
                  <a:schemeClr val="accent2"/>
                </a:solidFill>
                <a:latin typeface="Arial"/>
                <a:cs typeface="Arial"/>
              </a:rPr>
              <a:t>– COSO</a:t>
            </a:r>
            <a:r>
              <a:rPr sz="2133" spc="258" dirty="0">
                <a:solidFill>
                  <a:schemeClr val="accent2"/>
                </a:solidFill>
                <a:latin typeface="Arial"/>
                <a:cs typeface="Arial"/>
              </a:rPr>
              <a:t> </a:t>
            </a:r>
            <a:r>
              <a:rPr sz="2133" spc="-9" dirty="0">
                <a:solidFill>
                  <a:schemeClr val="accent2"/>
                </a:solidFill>
                <a:latin typeface="Arial"/>
                <a:cs typeface="Arial"/>
              </a:rPr>
              <a:t>2013</a:t>
            </a:r>
            <a:endParaRPr sz="2133" dirty="0">
              <a:solidFill>
                <a:schemeClr val="accent2"/>
              </a:solidFill>
              <a:latin typeface="Arial"/>
              <a:cs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795627" y="954179"/>
            <a:ext cx="6994716" cy="3404198"/>
          </a:xfrm>
          <a:prstGeom prst="rect">
            <a:avLst/>
          </a:prstGeom>
        </p:spPr>
        <p:txBody>
          <a:bodyPr vert="horz" wrap="square" lIns="0" tIns="188528" rIns="0" bIns="0" rtlCol="0">
            <a:spAutoFit/>
          </a:bodyPr>
          <a:lstStyle/>
          <a:p>
            <a:pPr marL="22578">
              <a:spcBef>
                <a:spcPts val="1484"/>
              </a:spcBef>
            </a:pPr>
            <a:r>
              <a:rPr sz="2133" b="1" dirty="0">
                <a:latin typeface="Trebuchet MS"/>
                <a:cs typeface="Trebuchet MS"/>
              </a:rPr>
              <a:t>Atividades de</a:t>
            </a:r>
            <a:r>
              <a:rPr sz="2133" b="1" spc="27" dirty="0">
                <a:latin typeface="Trebuchet MS"/>
                <a:cs typeface="Trebuchet MS"/>
              </a:rPr>
              <a:t> </a:t>
            </a:r>
            <a:r>
              <a:rPr sz="2133" b="1" spc="-9" dirty="0">
                <a:latin typeface="Trebuchet MS"/>
                <a:cs typeface="Trebuchet MS"/>
              </a:rPr>
              <a:t>Controle</a:t>
            </a:r>
            <a:endParaRPr sz="2133" dirty="0">
              <a:latin typeface="Trebuchet MS"/>
              <a:cs typeface="Trebuchet MS"/>
            </a:endParaRPr>
          </a:p>
          <a:p>
            <a:pPr marL="342058" marR="687502" indent="-320608" algn="just">
              <a:spcBef>
                <a:spcPts val="1084"/>
              </a:spcBef>
              <a:buClr>
                <a:schemeClr val="accent2"/>
              </a:buClr>
              <a:buFont typeface="Wingdings"/>
              <a:buChar char=""/>
              <a:tabLst>
                <a:tab pos="343187" algn="l"/>
              </a:tabLst>
            </a:pPr>
            <a:r>
              <a:rPr sz="1778" spc="-9" dirty="0">
                <a:latin typeface="Trebuchet MS"/>
                <a:cs typeface="Trebuchet MS"/>
              </a:rPr>
              <a:t>A organização deve selecionar e desenvolver atividades de  </a:t>
            </a:r>
            <a:r>
              <a:rPr sz="1778" spc="-18" dirty="0">
                <a:latin typeface="Trebuchet MS"/>
                <a:cs typeface="Trebuchet MS"/>
              </a:rPr>
              <a:t>controle que contribuam para </a:t>
            </a:r>
            <a:r>
              <a:rPr sz="1778" spc="-9" dirty="0">
                <a:latin typeface="Trebuchet MS"/>
                <a:cs typeface="Trebuchet MS"/>
              </a:rPr>
              <a:t>a mitigação de riscos </a:t>
            </a:r>
            <a:r>
              <a:rPr sz="1778" spc="-18" dirty="0">
                <a:latin typeface="Trebuchet MS"/>
                <a:cs typeface="Trebuchet MS"/>
              </a:rPr>
              <a:t>para </a:t>
            </a:r>
            <a:r>
              <a:rPr sz="1778" spc="-9" dirty="0">
                <a:latin typeface="Trebuchet MS"/>
                <a:cs typeface="Trebuchet MS"/>
              </a:rPr>
              <a:t>a  </a:t>
            </a:r>
            <a:r>
              <a:rPr sz="1778" spc="-18" dirty="0">
                <a:latin typeface="Trebuchet MS"/>
                <a:cs typeface="Trebuchet MS"/>
              </a:rPr>
              <a:t>concretização dos </a:t>
            </a:r>
            <a:r>
              <a:rPr sz="1778" spc="-9" dirty="0">
                <a:latin typeface="Trebuchet MS"/>
                <a:cs typeface="Trebuchet MS"/>
              </a:rPr>
              <a:t>objetivos </a:t>
            </a:r>
            <a:r>
              <a:rPr sz="1778" spc="-18" dirty="0">
                <a:latin typeface="Trebuchet MS"/>
                <a:cs typeface="Trebuchet MS"/>
              </a:rPr>
              <a:t>para </a:t>
            </a:r>
            <a:r>
              <a:rPr sz="1778" spc="-9" dirty="0">
                <a:latin typeface="Trebuchet MS"/>
                <a:cs typeface="Trebuchet MS"/>
              </a:rPr>
              <a:t>níveis</a:t>
            </a:r>
            <a:r>
              <a:rPr sz="1778" spc="178" dirty="0">
                <a:latin typeface="Trebuchet MS"/>
                <a:cs typeface="Trebuchet MS"/>
              </a:rPr>
              <a:t> </a:t>
            </a:r>
            <a:r>
              <a:rPr sz="1778" spc="-9" dirty="0">
                <a:latin typeface="Trebuchet MS"/>
                <a:cs typeface="Trebuchet MS"/>
              </a:rPr>
              <a:t>aceitáveis.</a:t>
            </a:r>
            <a:endParaRPr sz="1778" dirty="0">
              <a:latin typeface="Trebuchet MS"/>
              <a:cs typeface="Trebuchet MS"/>
            </a:endParaRPr>
          </a:p>
          <a:p>
            <a:pPr marL="342058" marR="548647" indent="-320608">
              <a:spcBef>
                <a:spcPts val="1067"/>
              </a:spcBef>
              <a:buClr>
                <a:schemeClr val="accent2"/>
              </a:buClr>
              <a:buFont typeface="Wingdings"/>
              <a:buChar char=""/>
              <a:tabLst>
                <a:tab pos="343187" algn="l"/>
              </a:tabLst>
            </a:pPr>
            <a:r>
              <a:rPr sz="1778" spc="-9" dirty="0">
                <a:latin typeface="Trebuchet MS"/>
                <a:cs typeface="Trebuchet MS"/>
              </a:rPr>
              <a:t>A organização </a:t>
            </a:r>
            <a:r>
              <a:rPr sz="1778" spc="-18" dirty="0">
                <a:latin typeface="Trebuchet MS"/>
                <a:cs typeface="Trebuchet MS"/>
              </a:rPr>
              <a:t>deve </a:t>
            </a:r>
            <a:r>
              <a:rPr sz="1778" spc="-9" dirty="0">
                <a:latin typeface="Trebuchet MS"/>
                <a:cs typeface="Trebuchet MS"/>
              </a:rPr>
              <a:t>selecionar e </a:t>
            </a:r>
            <a:r>
              <a:rPr sz="1778" spc="-18" dirty="0">
                <a:latin typeface="Trebuchet MS"/>
                <a:cs typeface="Trebuchet MS"/>
              </a:rPr>
              <a:t>desenvolver </a:t>
            </a:r>
            <a:r>
              <a:rPr sz="1778" spc="-9" dirty="0">
                <a:latin typeface="Trebuchet MS"/>
                <a:cs typeface="Trebuchet MS"/>
              </a:rPr>
              <a:t>atividades </a:t>
            </a:r>
            <a:r>
              <a:rPr sz="1778" spc="-18" dirty="0">
                <a:latin typeface="Trebuchet MS"/>
                <a:cs typeface="Trebuchet MS"/>
              </a:rPr>
              <a:t>de  controle </a:t>
            </a:r>
            <a:r>
              <a:rPr sz="1778" spc="-9" dirty="0">
                <a:latin typeface="Trebuchet MS"/>
                <a:cs typeface="Trebuchet MS"/>
              </a:rPr>
              <a:t>geral sobre </a:t>
            </a:r>
            <a:r>
              <a:rPr sz="1778" spc="-18" dirty="0">
                <a:latin typeface="Trebuchet MS"/>
                <a:cs typeface="Trebuchet MS"/>
              </a:rPr>
              <a:t>tecnologia para </a:t>
            </a:r>
            <a:r>
              <a:rPr sz="1778" spc="-9" dirty="0">
                <a:latin typeface="Trebuchet MS"/>
                <a:cs typeface="Trebuchet MS"/>
              </a:rPr>
              <a:t>apoiar a realização </a:t>
            </a:r>
            <a:r>
              <a:rPr sz="1778" spc="-18" dirty="0">
                <a:latin typeface="Trebuchet MS"/>
                <a:cs typeface="Trebuchet MS"/>
              </a:rPr>
              <a:t>dos  </a:t>
            </a:r>
            <a:r>
              <a:rPr sz="1778" spc="-9" dirty="0">
                <a:latin typeface="Trebuchet MS"/>
                <a:cs typeface="Trebuchet MS"/>
              </a:rPr>
              <a:t>objetivos.</a:t>
            </a:r>
            <a:endParaRPr sz="1778" dirty="0">
              <a:latin typeface="Trebuchet MS"/>
              <a:cs typeface="Trebuchet MS"/>
            </a:endParaRPr>
          </a:p>
          <a:p>
            <a:pPr marL="342058" marR="9031" indent="-320608">
              <a:spcBef>
                <a:spcPts val="1076"/>
              </a:spcBef>
              <a:buClr>
                <a:schemeClr val="accent2"/>
              </a:buClr>
              <a:buFont typeface="Wingdings"/>
              <a:buChar char=""/>
              <a:tabLst>
                <a:tab pos="343187" algn="l"/>
              </a:tabLst>
            </a:pPr>
            <a:r>
              <a:rPr sz="1778" spc="-9" dirty="0">
                <a:latin typeface="Trebuchet MS"/>
                <a:cs typeface="Trebuchet MS"/>
              </a:rPr>
              <a:t>A organização </a:t>
            </a:r>
            <a:r>
              <a:rPr sz="1778" spc="-18" dirty="0">
                <a:latin typeface="Trebuchet MS"/>
                <a:cs typeface="Trebuchet MS"/>
              </a:rPr>
              <a:t>deve </a:t>
            </a:r>
            <a:r>
              <a:rPr sz="1778" spc="-9" dirty="0">
                <a:latin typeface="Trebuchet MS"/>
                <a:cs typeface="Trebuchet MS"/>
              </a:rPr>
              <a:t>implantar atividades de </a:t>
            </a:r>
            <a:r>
              <a:rPr sz="1778" spc="-18" dirty="0">
                <a:latin typeface="Trebuchet MS"/>
                <a:cs typeface="Trebuchet MS"/>
              </a:rPr>
              <a:t>controle por meio de  </a:t>
            </a:r>
            <a:r>
              <a:rPr sz="1778" spc="-9" dirty="0">
                <a:latin typeface="Trebuchet MS"/>
                <a:cs typeface="Trebuchet MS"/>
              </a:rPr>
              <a:t>políticas </a:t>
            </a:r>
            <a:r>
              <a:rPr sz="1778" spc="-18" dirty="0">
                <a:latin typeface="Trebuchet MS"/>
                <a:cs typeface="Trebuchet MS"/>
              </a:rPr>
              <a:t>que estabelecem </a:t>
            </a:r>
            <a:r>
              <a:rPr sz="1778" spc="-9" dirty="0">
                <a:latin typeface="Trebuchet MS"/>
                <a:cs typeface="Trebuchet MS"/>
              </a:rPr>
              <a:t>o </a:t>
            </a:r>
            <a:r>
              <a:rPr sz="1778" spc="-18" dirty="0">
                <a:latin typeface="Trebuchet MS"/>
                <a:cs typeface="Trebuchet MS"/>
              </a:rPr>
              <a:t>que </a:t>
            </a:r>
            <a:r>
              <a:rPr sz="1778" spc="-9" dirty="0">
                <a:latin typeface="Trebuchet MS"/>
                <a:cs typeface="Trebuchet MS"/>
              </a:rPr>
              <a:t>é esperado e os </a:t>
            </a:r>
            <a:r>
              <a:rPr sz="1778" spc="-18" dirty="0">
                <a:latin typeface="Trebuchet MS"/>
                <a:cs typeface="Trebuchet MS"/>
              </a:rPr>
              <a:t>procedimentos  que </a:t>
            </a:r>
            <a:r>
              <a:rPr sz="1778" spc="-9" dirty="0">
                <a:latin typeface="Trebuchet MS"/>
                <a:cs typeface="Trebuchet MS"/>
              </a:rPr>
              <a:t>colocam </a:t>
            </a:r>
            <a:r>
              <a:rPr sz="1778" spc="-18" dirty="0">
                <a:latin typeface="Trebuchet MS"/>
                <a:cs typeface="Trebuchet MS"/>
              </a:rPr>
              <a:t>em prática</a:t>
            </a:r>
            <a:r>
              <a:rPr sz="1778" spc="133" dirty="0">
                <a:latin typeface="Trebuchet MS"/>
                <a:cs typeface="Trebuchet MS"/>
              </a:rPr>
              <a:t> </a:t>
            </a:r>
            <a:r>
              <a:rPr sz="1778" spc="-9" dirty="0">
                <a:latin typeface="Trebuchet MS"/>
                <a:cs typeface="Trebuchet MS"/>
              </a:rPr>
              <a:t>políticas.</a:t>
            </a:r>
            <a:endParaRPr sz="1778" dirty="0">
              <a:latin typeface="Trebuchet MS"/>
              <a:cs typeface="Trebuchet MS"/>
            </a:endParaRPr>
          </a:p>
        </p:txBody>
      </p:sp>
      <p:sp>
        <p:nvSpPr>
          <p:cNvPr id="3" name="object 3"/>
          <p:cNvSpPr/>
          <p:nvPr/>
        </p:nvSpPr>
        <p:spPr>
          <a:xfrm>
            <a:off x="384393" y="1134000"/>
            <a:ext cx="2176286" cy="4631800"/>
          </a:xfrm>
          <a:prstGeom prst="rect">
            <a:avLst/>
          </a:prstGeom>
          <a:blipFill>
            <a:blip r:embed="rId2" cstate="print"/>
            <a:stretch>
              <a:fillRect/>
            </a:stretch>
          </a:blipFill>
        </p:spPr>
        <p:txBody>
          <a:bodyPr wrap="square" lIns="0" tIns="0" rIns="0" bIns="0" rtlCol="0"/>
          <a:lstStyle/>
          <a:p>
            <a:endParaRPr sz="3200"/>
          </a:p>
        </p:txBody>
      </p:sp>
      <p:sp>
        <p:nvSpPr>
          <p:cNvPr id="4" name="object 4"/>
          <p:cNvSpPr/>
          <p:nvPr/>
        </p:nvSpPr>
        <p:spPr>
          <a:xfrm>
            <a:off x="153774" y="1134000"/>
            <a:ext cx="592044" cy="4627621"/>
          </a:xfrm>
          <a:prstGeom prst="rect">
            <a:avLst/>
          </a:prstGeom>
          <a:solidFill>
            <a:schemeClr val="accent2"/>
          </a:solidFill>
        </p:spPr>
        <p:txBody>
          <a:bodyPr wrap="square" lIns="0" tIns="0" rIns="0" bIns="0" rtlCol="0"/>
          <a:lstStyle/>
          <a:p>
            <a:endParaRPr sz="3200"/>
          </a:p>
        </p:txBody>
      </p:sp>
      <p:sp>
        <p:nvSpPr>
          <p:cNvPr id="5" name="object 5"/>
          <p:cNvSpPr txBox="1"/>
          <p:nvPr/>
        </p:nvSpPr>
        <p:spPr>
          <a:xfrm>
            <a:off x="267370" y="1625382"/>
            <a:ext cx="300980" cy="3665565"/>
          </a:xfrm>
          <a:prstGeom prst="rect">
            <a:avLst/>
          </a:prstGeom>
        </p:spPr>
        <p:txBody>
          <a:bodyPr vert="vert270" wrap="square" lIns="0" tIns="7902" rIns="0" bIns="0" rtlCol="0">
            <a:spAutoFit/>
          </a:bodyPr>
          <a:lstStyle/>
          <a:p>
            <a:pPr marL="22578">
              <a:spcBef>
                <a:spcPts val="62"/>
              </a:spcBef>
            </a:pPr>
            <a:r>
              <a:rPr sz="1956" spc="-9" dirty="0">
                <a:solidFill>
                  <a:schemeClr val="bg1"/>
                </a:solidFill>
                <a:latin typeface="Trebuchet MS"/>
                <a:cs typeface="Trebuchet MS"/>
              </a:rPr>
              <a:t>Compliance </a:t>
            </a:r>
            <a:r>
              <a:rPr sz="1956" dirty="0">
                <a:solidFill>
                  <a:schemeClr val="bg1"/>
                </a:solidFill>
                <a:latin typeface="Trebuchet MS"/>
                <a:cs typeface="Trebuchet MS"/>
              </a:rPr>
              <a:t>e </a:t>
            </a:r>
            <a:r>
              <a:rPr sz="1956" spc="-9" dirty="0">
                <a:solidFill>
                  <a:schemeClr val="bg1"/>
                </a:solidFill>
                <a:latin typeface="Trebuchet MS"/>
                <a:cs typeface="Trebuchet MS"/>
              </a:rPr>
              <a:t>Controles</a:t>
            </a:r>
            <a:r>
              <a:rPr sz="1956" spc="-18" dirty="0">
                <a:solidFill>
                  <a:schemeClr val="bg1"/>
                </a:solidFill>
                <a:latin typeface="Trebuchet MS"/>
                <a:cs typeface="Trebuchet MS"/>
              </a:rPr>
              <a:t> </a:t>
            </a:r>
            <a:r>
              <a:rPr sz="1956" spc="-9" dirty="0">
                <a:solidFill>
                  <a:schemeClr val="bg1"/>
                </a:solidFill>
                <a:latin typeface="Trebuchet MS"/>
                <a:cs typeface="Trebuchet MS"/>
              </a:rPr>
              <a:t>Internos</a:t>
            </a:r>
            <a:endParaRPr sz="1956" dirty="0">
              <a:solidFill>
                <a:schemeClr val="bg1"/>
              </a:solidFill>
              <a:latin typeface="Trebuchet MS"/>
              <a:cs typeface="Trebuchet MS"/>
            </a:endParaRPr>
          </a:p>
        </p:txBody>
      </p:sp>
      <p:sp>
        <p:nvSpPr>
          <p:cNvPr id="6" name="object 6"/>
          <p:cNvSpPr txBox="1">
            <a:spLocks noGrp="1"/>
          </p:cNvSpPr>
          <p:nvPr>
            <p:ph type="title"/>
          </p:nvPr>
        </p:nvSpPr>
        <p:spPr>
          <a:xfrm>
            <a:off x="1853938" y="526162"/>
            <a:ext cx="8200390" cy="351030"/>
          </a:xfrm>
          <a:prstGeom prst="rect">
            <a:avLst/>
          </a:prstGeom>
        </p:spPr>
        <p:txBody>
          <a:bodyPr vert="horz" wrap="square" lIns="0" tIns="22578" rIns="0" bIns="0" rtlCol="0">
            <a:spAutoFit/>
          </a:bodyPr>
          <a:lstStyle/>
          <a:p>
            <a:pPr marL="22578">
              <a:spcBef>
                <a:spcPts val="178"/>
              </a:spcBef>
            </a:pPr>
            <a:r>
              <a:rPr sz="2133" spc="-9" dirty="0">
                <a:solidFill>
                  <a:schemeClr val="accent2"/>
                </a:solidFill>
                <a:latin typeface="Arial"/>
                <a:cs typeface="Arial"/>
              </a:rPr>
              <a:t>17 PRINCÍPIOS DO CONTROLE INTERNO </a:t>
            </a:r>
            <a:r>
              <a:rPr sz="2133" spc="-18" dirty="0">
                <a:solidFill>
                  <a:schemeClr val="accent2"/>
                </a:solidFill>
                <a:latin typeface="Arial"/>
                <a:cs typeface="Arial"/>
              </a:rPr>
              <a:t>EFICAZ </a:t>
            </a:r>
            <a:r>
              <a:rPr sz="2133" dirty="0">
                <a:solidFill>
                  <a:schemeClr val="accent2"/>
                </a:solidFill>
                <a:latin typeface="Arial"/>
                <a:cs typeface="Arial"/>
              </a:rPr>
              <a:t>– COSO</a:t>
            </a:r>
            <a:r>
              <a:rPr sz="2133" spc="258" dirty="0">
                <a:solidFill>
                  <a:schemeClr val="accent2"/>
                </a:solidFill>
                <a:latin typeface="Arial"/>
                <a:cs typeface="Arial"/>
              </a:rPr>
              <a:t> </a:t>
            </a:r>
            <a:r>
              <a:rPr sz="2133" spc="-9" dirty="0">
                <a:solidFill>
                  <a:schemeClr val="accent2"/>
                </a:solidFill>
                <a:latin typeface="Arial"/>
                <a:cs typeface="Arial"/>
              </a:rPr>
              <a:t>2013</a:t>
            </a:r>
            <a:endParaRPr sz="2133" dirty="0">
              <a:solidFill>
                <a:schemeClr val="accent2"/>
              </a:solidFill>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C50D7DB0-54A4-4BA2-BAC3-2D490581EA02}"/>
              </a:ext>
            </a:extLst>
          </p:cNvPr>
          <p:cNvPicPr>
            <a:picLocks noChangeAspect="1"/>
          </p:cNvPicPr>
          <p:nvPr/>
        </p:nvPicPr>
        <p:blipFill>
          <a:blip r:embed="rId2"/>
          <a:stretch>
            <a:fillRect/>
          </a:stretch>
        </p:blipFill>
        <p:spPr>
          <a:xfrm>
            <a:off x="7562362" y="4025900"/>
            <a:ext cx="1494837" cy="1513523"/>
          </a:xfrm>
          <a:prstGeom prst="rect">
            <a:avLst/>
          </a:prstGeom>
          <a:ln>
            <a:noFill/>
          </a:ln>
          <a:effectLst>
            <a:outerShdw blurRad="292100" dist="139700" dir="2700000" algn="tl" rotWithShape="0">
              <a:srgbClr val="333333">
                <a:alpha val="65000"/>
              </a:srgbClr>
            </a:outerShdw>
          </a:effectLst>
        </p:spPr>
      </p:pic>
      <p:pic>
        <p:nvPicPr>
          <p:cNvPr id="9" name="Imagem 8">
            <a:extLst>
              <a:ext uri="{FF2B5EF4-FFF2-40B4-BE49-F238E27FC236}">
                <a16:creationId xmlns:a16="http://schemas.microsoft.com/office/drawing/2014/main" id="{806FAA93-B33E-42F0-B0F5-12A4034A59E9}"/>
              </a:ext>
            </a:extLst>
          </p:cNvPr>
          <p:cNvPicPr>
            <a:picLocks noChangeAspect="1"/>
          </p:cNvPicPr>
          <p:nvPr/>
        </p:nvPicPr>
        <p:blipFill>
          <a:blip r:embed="rId3"/>
          <a:stretch>
            <a:fillRect/>
          </a:stretch>
        </p:blipFill>
        <p:spPr>
          <a:xfrm>
            <a:off x="8523329" y="2331679"/>
            <a:ext cx="1067741" cy="1513523"/>
          </a:xfrm>
          <a:prstGeom prst="rect">
            <a:avLst/>
          </a:prstGeom>
          <a:ln>
            <a:noFill/>
          </a:ln>
          <a:effectLst>
            <a:outerShdw blurRad="292100" dist="139700" dir="2700000" algn="tl" rotWithShape="0">
              <a:srgbClr val="333333">
                <a:alpha val="65000"/>
              </a:srgbClr>
            </a:outerShdw>
          </a:effectLst>
        </p:spPr>
      </p:pic>
      <p:pic>
        <p:nvPicPr>
          <p:cNvPr id="11" name="Imagem 10" descr="Uma imagem contendo aeronave, transporte, balão&#10;&#10;Descrição gerada automaticamente">
            <a:extLst>
              <a:ext uri="{FF2B5EF4-FFF2-40B4-BE49-F238E27FC236}">
                <a16:creationId xmlns:a16="http://schemas.microsoft.com/office/drawing/2014/main" id="{8F05D991-F14D-479E-9B74-3A4AA467EBE6}"/>
              </a:ext>
            </a:extLst>
          </p:cNvPr>
          <p:cNvPicPr>
            <a:picLocks noChangeAspect="1"/>
          </p:cNvPicPr>
          <p:nvPr/>
        </p:nvPicPr>
        <p:blipFill>
          <a:blip r:embed="rId4"/>
          <a:stretch>
            <a:fillRect/>
          </a:stretch>
        </p:blipFill>
        <p:spPr>
          <a:xfrm>
            <a:off x="3219328" y="2303940"/>
            <a:ext cx="1254595" cy="1513523"/>
          </a:xfrm>
          <a:prstGeom prst="rect">
            <a:avLst/>
          </a:prstGeom>
          <a:ln>
            <a:noFill/>
          </a:ln>
          <a:effectLst>
            <a:outerShdw blurRad="292100" dist="139700" dir="2700000" algn="tl" rotWithShape="0">
              <a:srgbClr val="333333">
                <a:alpha val="65000"/>
              </a:srgbClr>
            </a:outerShdw>
          </a:effectLst>
        </p:spPr>
      </p:pic>
      <p:pic>
        <p:nvPicPr>
          <p:cNvPr id="13" name="Imagem 12">
            <a:extLst>
              <a:ext uri="{FF2B5EF4-FFF2-40B4-BE49-F238E27FC236}">
                <a16:creationId xmlns:a16="http://schemas.microsoft.com/office/drawing/2014/main" id="{8BE76E6C-3A55-4563-B04E-D2B81A401AFC}"/>
              </a:ext>
            </a:extLst>
          </p:cNvPr>
          <p:cNvPicPr>
            <a:picLocks noChangeAspect="1"/>
          </p:cNvPicPr>
          <p:nvPr/>
        </p:nvPicPr>
        <p:blipFill>
          <a:blip r:embed="rId5"/>
          <a:stretch>
            <a:fillRect/>
          </a:stretch>
        </p:blipFill>
        <p:spPr>
          <a:xfrm>
            <a:off x="1557656" y="2248930"/>
            <a:ext cx="1422765" cy="1513523"/>
          </a:xfrm>
          <a:prstGeom prst="rect">
            <a:avLst/>
          </a:prstGeom>
          <a:ln>
            <a:noFill/>
          </a:ln>
          <a:effectLst>
            <a:outerShdw blurRad="292100" dist="139700" dir="2700000" algn="tl" rotWithShape="0">
              <a:srgbClr val="333333">
                <a:alpha val="65000"/>
              </a:srgbClr>
            </a:outerShdw>
          </a:effectLst>
        </p:spPr>
      </p:pic>
      <p:pic>
        <p:nvPicPr>
          <p:cNvPr id="15" name="Imagem 14" descr="Uma imagem contendo machado&#10;&#10;Descrição gerada automaticamente">
            <a:extLst>
              <a:ext uri="{FF2B5EF4-FFF2-40B4-BE49-F238E27FC236}">
                <a16:creationId xmlns:a16="http://schemas.microsoft.com/office/drawing/2014/main" id="{ABC09F5D-45D3-4D71-A89C-B5EB475AF69A}"/>
              </a:ext>
            </a:extLst>
          </p:cNvPr>
          <p:cNvPicPr>
            <a:picLocks noChangeAspect="1"/>
          </p:cNvPicPr>
          <p:nvPr/>
        </p:nvPicPr>
        <p:blipFill>
          <a:blip r:embed="rId6"/>
          <a:stretch>
            <a:fillRect/>
          </a:stretch>
        </p:blipFill>
        <p:spPr>
          <a:xfrm>
            <a:off x="1515943" y="746096"/>
            <a:ext cx="1513333" cy="113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9" name="Gráfico 18">
            <a:extLst>
              <a:ext uri="{FF2B5EF4-FFF2-40B4-BE49-F238E27FC236}">
                <a16:creationId xmlns:a16="http://schemas.microsoft.com/office/drawing/2014/main" id="{30204C16-5145-486D-B5AD-C0EDF9A8B325}"/>
              </a:ext>
            </a:extLst>
          </p:cNvPr>
          <p:cNvPicPr>
            <a:picLocks noChangeAspect="1"/>
          </p:cNvPicPr>
          <p:nvPr/>
        </p:nvPicPr>
        <p:blipFill>
          <a:blip r:embed="rId7"/>
          <a:stretch>
            <a:fillRect/>
          </a:stretch>
        </p:blipFill>
        <p:spPr>
          <a:xfrm>
            <a:off x="3217993" y="557895"/>
            <a:ext cx="1255930" cy="1512188"/>
          </a:xfrm>
          <a:prstGeom prst="rect">
            <a:avLst/>
          </a:prstGeom>
          <a:effectLst>
            <a:outerShdw blurRad="292100" dist="139700" dir="2700000" algn="tl" rotWithShape="0">
              <a:srgbClr val="333333">
                <a:alpha val="65000"/>
              </a:srgbClr>
            </a:outerShdw>
          </a:effectLst>
        </p:spPr>
      </p:pic>
      <p:pic>
        <p:nvPicPr>
          <p:cNvPr id="21" name="Imagem 20">
            <a:extLst>
              <a:ext uri="{FF2B5EF4-FFF2-40B4-BE49-F238E27FC236}">
                <a16:creationId xmlns:a16="http://schemas.microsoft.com/office/drawing/2014/main" id="{D513D15B-B50A-4F6C-A542-900FCAC1D329}"/>
              </a:ext>
            </a:extLst>
          </p:cNvPr>
          <p:cNvPicPr>
            <a:picLocks noChangeAspect="1"/>
          </p:cNvPicPr>
          <p:nvPr/>
        </p:nvPicPr>
        <p:blipFill>
          <a:blip r:embed="rId8"/>
          <a:stretch>
            <a:fillRect/>
          </a:stretch>
        </p:blipFill>
        <p:spPr>
          <a:xfrm>
            <a:off x="6372294" y="556930"/>
            <a:ext cx="1513333" cy="1513333"/>
          </a:xfrm>
          <a:prstGeom prst="rect">
            <a:avLst/>
          </a:prstGeom>
          <a:ln>
            <a:noFill/>
          </a:ln>
          <a:effectLst>
            <a:softEdge rad="112500"/>
          </a:effectLst>
        </p:spPr>
      </p:pic>
      <p:pic>
        <p:nvPicPr>
          <p:cNvPr id="23" name="Imagem 22">
            <a:extLst>
              <a:ext uri="{FF2B5EF4-FFF2-40B4-BE49-F238E27FC236}">
                <a16:creationId xmlns:a16="http://schemas.microsoft.com/office/drawing/2014/main" id="{72DC7DAF-13D2-4B43-8F15-39DF6DB56E8E}"/>
              </a:ext>
            </a:extLst>
          </p:cNvPr>
          <p:cNvPicPr>
            <a:picLocks noChangeAspect="1"/>
          </p:cNvPicPr>
          <p:nvPr/>
        </p:nvPicPr>
        <p:blipFill>
          <a:blip r:embed="rId9"/>
          <a:stretch>
            <a:fillRect/>
          </a:stretch>
        </p:blipFill>
        <p:spPr>
          <a:xfrm>
            <a:off x="5179967" y="2551900"/>
            <a:ext cx="2916266" cy="907580"/>
          </a:xfrm>
          <a:prstGeom prst="rect">
            <a:avLst/>
          </a:prstGeom>
          <a:ln>
            <a:noFill/>
          </a:ln>
          <a:effectLst>
            <a:outerShdw blurRad="292100" dist="139700" dir="2700000" algn="tl" rotWithShape="0">
              <a:srgbClr val="333333">
                <a:alpha val="65000"/>
              </a:srgbClr>
            </a:outerShdw>
          </a:effectLst>
        </p:spPr>
      </p:pic>
      <p:pic>
        <p:nvPicPr>
          <p:cNvPr id="25" name="Imagem 24">
            <a:extLst>
              <a:ext uri="{FF2B5EF4-FFF2-40B4-BE49-F238E27FC236}">
                <a16:creationId xmlns:a16="http://schemas.microsoft.com/office/drawing/2014/main" id="{6A31F892-59C6-4809-8611-2FA4AA8D77DA}"/>
              </a:ext>
            </a:extLst>
          </p:cNvPr>
          <p:cNvPicPr>
            <a:picLocks noChangeAspect="1"/>
          </p:cNvPicPr>
          <p:nvPr/>
        </p:nvPicPr>
        <p:blipFill>
          <a:blip r:embed="rId10"/>
          <a:stretch>
            <a:fillRect/>
          </a:stretch>
        </p:blipFill>
        <p:spPr>
          <a:xfrm>
            <a:off x="1765865" y="4069427"/>
            <a:ext cx="1513523" cy="1513523"/>
          </a:xfrm>
          <a:prstGeom prst="rect">
            <a:avLst/>
          </a:prstGeom>
          <a:ln>
            <a:noFill/>
          </a:ln>
          <a:effectLst>
            <a:outerShdw blurRad="292100" dist="139700" dir="2700000" algn="tl" rotWithShape="0">
              <a:srgbClr val="333333">
                <a:alpha val="65000"/>
              </a:srgbClr>
            </a:outerShdw>
          </a:effectLst>
        </p:spPr>
      </p:pic>
      <p:pic>
        <p:nvPicPr>
          <p:cNvPr id="27" name="Imagem 26">
            <a:extLst>
              <a:ext uri="{FF2B5EF4-FFF2-40B4-BE49-F238E27FC236}">
                <a16:creationId xmlns:a16="http://schemas.microsoft.com/office/drawing/2014/main" id="{1B683449-0B6D-49C1-923B-ABCC64B1F786}"/>
              </a:ext>
            </a:extLst>
          </p:cNvPr>
          <p:cNvPicPr>
            <a:picLocks noChangeAspect="1"/>
          </p:cNvPicPr>
          <p:nvPr/>
        </p:nvPicPr>
        <p:blipFill>
          <a:blip r:embed="rId11"/>
          <a:stretch>
            <a:fillRect/>
          </a:stretch>
        </p:blipFill>
        <p:spPr>
          <a:xfrm>
            <a:off x="4666518" y="561010"/>
            <a:ext cx="1513333" cy="1150407"/>
          </a:xfrm>
          <a:prstGeom prst="rect">
            <a:avLst/>
          </a:prstGeom>
          <a:ln>
            <a:noFill/>
          </a:ln>
          <a:effectLst>
            <a:softEdge rad="112500"/>
          </a:effectLst>
        </p:spPr>
      </p:pic>
      <p:pic>
        <p:nvPicPr>
          <p:cNvPr id="29" name="Imagem 28">
            <a:extLst>
              <a:ext uri="{FF2B5EF4-FFF2-40B4-BE49-F238E27FC236}">
                <a16:creationId xmlns:a16="http://schemas.microsoft.com/office/drawing/2014/main" id="{9C7F6258-2982-41D4-9EA4-7E640A44531F}"/>
              </a:ext>
            </a:extLst>
          </p:cNvPr>
          <p:cNvPicPr>
            <a:picLocks noChangeAspect="1"/>
          </p:cNvPicPr>
          <p:nvPr/>
        </p:nvPicPr>
        <p:blipFill>
          <a:blip r:embed="rId12"/>
          <a:stretch>
            <a:fillRect/>
          </a:stretch>
        </p:blipFill>
        <p:spPr>
          <a:xfrm>
            <a:off x="8078069" y="556930"/>
            <a:ext cx="1513333" cy="1513333"/>
          </a:xfrm>
          <a:prstGeom prst="rect">
            <a:avLst/>
          </a:prstGeom>
          <a:ln>
            <a:noFill/>
          </a:ln>
          <a:effectLst>
            <a:softEdge rad="112500"/>
          </a:effectLst>
        </p:spPr>
      </p:pic>
      <p:pic>
        <p:nvPicPr>
          <p:cNvPr id="23565" name="Imagem 3">
            <a:extLst>
              <a:ext uri="{FF2B5EF4-FFF2-40B4-BE49-F238E27FC236}">
                <a16:creationId xmlns:a16="http://schemas.microsoft.com/office/drawing/2014/main" id="{E24FE034-EC3F-4AA0-AEBD-9DD090AEC429}"/>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788906" y="4025900"/>
            <a:ext cx="1267942" cy="151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6" name="Título 1">
            <a:extLst>
              <a:ext uri="{FF2B5EF4-FFF2-40B4-BE49-F238E27FC236}">
                <a16:creationId xmlns:a16="http://schemas.microsoft.com/office/drawing/2014/main" id="{52677780-4862-47B2-A7BE-A324A13E5E6A}"/>
              </a:ext>
            </a:extLst>
          </p:cNvPr>
          <p:cNvSpPr txBox="1">
            <a:spLocks noChangeArrowheads="1"/>
          </p:cNvSpPr>
          <p:nvPr/>
        </p:nvSpPr>
        <p:spPr bwMode="auto">
          <a:xfrm>
            <a:off x="3195785" y="0"/>
            <a:ext cx="3858918" cy="556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0"/>
              </a:spcBef>
              <a:buClrTx/>
              <a:buFontTx/>
              <a:buNone/>
            </a:pPr>
            <a:r>
              <a:rPr lang="pt-BR" altLang="pt-BR" sz="3027" dirty="0">
                <a:solidFill>
                  <a:schemeClr val="accent2"/>
                </a:solidFill>
                <a:latin typeface="Trebuchet MS" panose="020B0603020202020204" pitchFamily="34" charset="0"/>
              </a:rPr>
              <a:t>Carreira Profissional</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795627" y="954179"/>
            <a:ext cx="7197919" cy="3130598"/>
          </a:xfrm>
          <a:prstGeom prst="rect">
            <a:avLst/>
          </a:prstGeom>
        </p:spPr>
        <p:txBody>
          <a:bodyPr vert="horz" wrap="square" lIns="0" tIns="188528" rIns="0" bIns="0" rtlCol="0">
            <a:spAutoFit/>
          </a:bodyPr>
          <a:lstStyle/>
          <a:p>
            <a:pPr marL="22578">
              <a:spcBef>
                <a:spcPts val="1484"/>
              </a:spcBef>
            </a:pPr>
            <a:r>
              <a:rPr sz="2133" b="1" spc="-9" dirty="0">
                <a:latin typeface="Trebuchet MS"/>
                <a:cs typeface="Trebuchet MS"/>
              </a:rPr>
              <a:t>Informação </a:t>
            </a:r>
            <a:r>
              <a:rPr sz="2133" b="1" dirty="0">
                <a:latin typeface="Trebuchet MS"/>
                <a:cs typeface="Trebuchet MS"/>
              </a:rPr>
              <a:t>e</a:t>
            </a:r>
            <a:r>
              <a:rPr sz="2133" b="1" spc="-27" dirty="0">
                <a:latin typeface="Trebuchet MS"/>
                <a:cs typeface="Trebuchet MS"/>
              </a:rPr>
              <a:t> </a:t>
            </a:r>
            <a:r>
              <a:rPr sz="2133" b="1" spc="-9" dirty="0">
                <a:latin typeface="Trebuchet MS"/>
                <a:cs typeface="Trebuchet MS"/>
              </a:rPr>
              <a:t>Comunicação</a:t>
            </a:r>
            <a:endParaRPr sz="2133" dirty="0">
              <a:latin typeface="Trebuchet MS"/>
              <a:cs typeface="Trebuchet MS"/>
            </a:endParaRPr>
          </a:p>
          <a:p>
            <a:pPr marL="342058" indent="-320608">
              <a:spcBef>
                <a:spcPts val="1084"/>
              </a:spcBef>
              <a:buClr>
                <a:schemeClr val="accent2"/>
              </a:buClr>
              <a:buFont typeface="Wingdings" panose="05000000000000000000" pitchFamily="2" charset="2"/>
              <a:buChar char="§"/>
              <a:tabLst>
                <a:tab pos="343187" algn="l"/>
              </a:tabLst>
            </a:pPr>
            <a:r>
              <a:rPr sz="1778" spc="-9" dirty="0">
                <a:latin typeface="Trebuchet MS"/>
                <a:cs typeface="Trebuchet MS"/>
              </a:rPr>
              <a:t>A organização deve obter, gerar e utilizar informação de</a:t>
            </a:r>
            <a:r>
              <a:rPr sz="1778" spc="169" dirty="0">
                <a:latin typeface="Trebuchet MS"/>
                <a:cs typeface="Trebuchet MS"/>
              </a:rPr>
              <a:t> </a:t>
            </a:r>
            <a:r>
              <a:rPr sz="1778" spc="-9" dirty="0" err="1">
                <a:latin typeface="Trebuchet MS"/>
                <a:cs typeface="Trebuchet MS"/>
              </a:rPr>
              <a:t>qualidade</a:t>
            </a:r>
            <a:r>
              <a:rPr lang="pt-BR" sz="1778" dirty="0">
                <a:latin typeface="Trebuchet MS"/>
                <a:cs typeface="Trebuchet MS"/>
              </a:rPr>
              <a:t> </a:t>
            </a:r>
            <a:r>
              <a:rPr sz="1778" spc="-18" dirty="0" err="1">
                <a:latin typeface="Trebuchet MS"/>
                <a:cs typeface="Trebuchet MS"/>
              </a:rPr>
              <a:t>relevantes</a:t>
            </a:r>
            <a:r>
              <a:rPr sz="1778" spc="-18" dirty="0">
                <a:latin typeface="Trebuchet MS"/>
                <a:cs typeface="Trebuchet MS"/>
              </a:rPr>
              <a:t> para </a:t>
            </a:r>
            <a:r>
              <a:rPr sz="1778" spc="-9" dirty="0">
                <a:latin typeface="Trebuchet MS"/>
                <a:cs typeface="Trebuchet MS"/>
              </a:rPr>
              <a:t>apoiar o </a:t>
            </a:r>
            <a:r>
              <a:rPr sz="1778" spc="-18" dirty="0">
                <a:latin typeface="Trebuchet MS"/>
                <a:cs typeface="Trebuchet MS"/>
              </a:rPr>
              <a:t>funcionamento </a:t>
            </a:r>
            <a:r>
              <a:rPr sz="1778" spc="-9" dirty="0">
                <a:latin typeface="Trebuchet MS"/>
                <a:cs typeface="Trebuchet MS"/>
              </a:rPr>
              <a:t>do </a:t>
            </a:r>
            <a:r>
              <a:rPr sz="1778" spc="-18" dirty="0">
                <a:latin typeface="Trebuchet MS"/>
                <a:cs typeface="Trebuchet MS"/>
              </a:rPr>
              <a:t>controle</a:t>
            </a:r>
            <a:r>
              <a:rPr sz="1778" spc="400" dirty="0">
                <a:latin typeface="Trebuchet MS"/>
                <a:cs typeface="Trebuchet MS"/>
              </a:rPr>
              <a:t> </a:t>
            </a:r>
            <a:r>
              <a:rPr sz="1778" spc="-18" dirty="0">
                <a:latin typeface="Trebuchet MS"/>
                <a:cs typeface="Trebuchet MS"/>
              </a:rPr>
              <a:t>interno.</a:t>
            </a:r>
            <a:endParaRPr sz="1778" dirty="0">
              <a:latin typeface="Trebuchet MS"/>
              <a:cs typeface="Trebuchet MS"/>
            </a:endParaRPr>
          </a:p>
          <a:p>
            <a:pPr marL="342058" marR="9031" indent="-320608" algn="just">
              <a:spcBef>
                <a:spcPts val="1067"/>
              </a:spcBef>
              <a:buClr>
                <a:schemeClr val="accent2"/>
              </a:buClr>
              <a:buFont typeface="Wingdings" panose="05000000000000000000" pitchFamily="2" charset="2"/>
              <a:buChar char="§"/>
              <a:tabLst>
                <a:tab pos="343187" algn="l"/>
              </a:tabLst>
            </a:pPr>
            <a:r>
              <a:rPr sz="1778" spc="-9" dirty="0">
                <a:latin typeface="Trebuchet MS"/>
                <a:cs typeface="Trebuchet MS"/>
              </a:rPr>
              <a:t>A organização </a:t>
            </a:r>
            <a:r>
              <a:rPr sz="1778" spc="-18" dirty="0">
                <a:latin typeface="Trebuchet MS"/>
                <a:cs typeface="Trebuchet MS"/>
              </a:rPr>
              <a:t>comunica internamente </a:t>
            </a:r>
            <a:r>
              <a:rPr sz="1778" spc="-9" dirty="0">
                <a:latin typeface="Trebuchet MS"/>
                <a:cs typeface="Trebuchet MS"/>
              </a:rPr>
              <a:t>as informações, </a:t>
            </a:r>
            <a:r>
              <a:rPr sz="1778" spc="-18" dirty="0">
                <a:latin typeface="Trebuchet MS"/>
                <a:cs typeface="Trebuchet MS"/>
              </a:rPr>
              <a:t>incluindo </a:t>
            </a:r>
            <a:r>
              <a:rPr sz="1778" spc="-9" dirty="0">
                <a:latin typeface="Trebuchet MS"/>
                <a:cs typeface="Trebuchet MS"/>
              </a:rPr>
              <a:t>os  objetivos e </a:t>
            </a:r>
            <a:r>
              <a:rPr sz="1778" spc="-18" dirty="0">
                <a:latin typeface="Trebuchet MS"/>
                <a:cs typeface="Trebuchet MS"/>
              </a:rPr>
              <a:t>responsabilidades </a:t>
            </a:r>
            <a:r>
              <a:rPr sz="1778" spc="-9" dirty="0">
                <a:latin typeface="Trebuchet MS"/>
                <a:cs typeface="Trebuchet MS"/>
              </a:rPr>
              <a:t>de </a:t>
            </a:r>
            <a:r>
              <a:rPr sz="1778" spc="-18" dirty="0">
                <a:latin typeface="Trebuchet MS"/>
                <a:cs typeface="Trebuchet MS"/>
              </a:rPr>
              <a:t>controle interno, </a:t>
            </a:r>
            <a:r>
              <a:rPr sz="1778" spc="-9" dirty="0">
                <a:latin typeface="Trebuchet MS"/>
                <a:cs typeface="Trebuchet MS"/>
              </a:rPr>
              <a:t>necessários </a:t>
            </a:r>
            <a:r>
              <a:rPr sz="1778" spc="-18" dirty="0">
                <a:latin typeface="Trebuchet MS"/>
                <a:cs typeface="Trebuchet MS"/>
              </a:rPr>
              <a:t>para  </a:t>
            </a:r>
            <a:r>
              <a:rPr sz="1778" spc="-9" dirty="0">
                <a:latin typeface="Trebuchet MS"/>
                <a:cs typeface="Trebuchet MS"/>
              </a:rPr>
              <a:t>apoiar o </a:t>
            </a:r>
            <a:r>
              <a:rPr sz="1778" spc="-18" dirty="0">
                <a:latin typeface="Trebuchet MS"/>
                <a:cs typeface="Trebuchet MS"/>
              </a:rPr>
              <a:t>funcionamento dos </a:t>
            </a:r>
            <a:r>
              <a:rPr sz="1778" spc="-9" dirty="0">
                <a:latin typeface="Trebuchet MS"/>
                <a:cs typeface="Trebuchet MS"/>
              </a:rPr>
              <a:t>processos de </a:t>
            </a:r>
            <a:r>
              <a:rPr sz="1778" spc="-18" dirty="0">
                <a:latin typeface="Trebuchet MS"/>
                <a:cs typeface="Trebuchet MS"/>
              </a:rPr>
              <a:t>controle</a:t>
            </a:r>
            <a:r>
              <a:rPr sz="1778" spc="284" dirty="0">
                <a:latin typeface="Trebuchet MS"/>
                <a:cs typeface="Trebuchet MS"/>
              </a:rPr>
              <a:t> </a:t>
            </a:r>
            <a:r>
              <a:rPr sz="1778" spc="-18" dirty="0">
                <a:latin typeface="Trebuchet MS"/>
                <a:cs typeface="Trebuchet MS"/>
              </a:rPr>
              <a:t>interno.</a:t>
            </a:r>
            <a:endParaRPr sz="1778" dirty="0">
              <a:latin typeface="Trebuchet MS"/>
              <a:cs typeface="Trebuchet MS"/>
            </a:endParaRPr>
          </a:p>
          <a:p>
            <a:pPr marL="342058" marR="204331" indent="-320608">
              <a:spcBef>
                <a:spcPts val="1076"/>
              </a:spcBef>
              <a:buClr>
                <a:schemeClr val="accent2"/>
              </a:buClr>
              <a:buFont typeface="Wingdings" panose="05000000000000000000" pitchFamily="2" charset="2"/>
              <a:buChar char="§"/>
              <a:tabLst>
                <a:tab pos="343187" algn="l"/>
              </a:tabLst>
            </a:pPr>
            <a:r>
              <a:rPr sz="1778" spc="-9" dirty="0">
                <a:latin typeface="Trebuchet MS"/>
                <a:cs typeface="Trebuchet MS"/>
              </a:rPr>
              <a:t>A organização </a:t>
            </a:r>
            <a:r>
              <a:rPr sz="1778" spc="-18" dirty="0">
                <a:latin typeface="Trebuchet MS"/>
                <a:cs typeface="Trebuchet MS"/>
              </a:rPr>
              <a:t>deve </a:t>
            </a:r>
            <a:r>
              <a:rPr sz="1778" spc="-9" dirty="0">
                <a:latin typeface="Trebuchet MS"/>
                <a:cs typeface="Trebuchet MS"/>
              </a:rPr>
              <a:t>comunicar-se com </a:t>
            </a:r>
            <a:r>
              <a:rPr sz="1778" dirty="0">
                <a:latin typeface="Trebuchet MS"/>
                <a:cs typeface="Trebuchet MS"/>
              </a:rPr>
              <a:t>as </a:t>
            </a:r>
            <a:r>
              <a:rPr sz="1778" spc="-18" dirty="0">
                <a:latin typeface="Trebuchet MS"/>
                <a:cs typeface="Trebuchet MS"/>
              </a:rPr>
              <a:t>partes interessadas  externas </a:t>
            </a:r>
            <a:r>
              <a:rPr sz="1778" spc="-9" dirty="0">
                <a:latin typeface="Trebuchet MS"/>
                <a:cs typeface="Trebuchet MS"/>
              </a:rPr>
              <a:t>sobre assuntos </a:t>
            </a:r>
            <a:r>
              <a:rPr sz="1778" spc="-18" dirty="0">
                <a:latin typeface="Trebuchet MS"/>
                <a:cs typeface="Trebuchet MS"/>
              </a:rPr>
              <a:t>que </a:t>
            </a:r>
            <a:r>
              <a:rPr sz="1778" spc="-9" dirty="0">
                <a:latin typeface="Trebuchet MS"/>
                <a:cs typeface="Trebuchet MS"/>
              </a:rPr>
              <a:t>afetam o </a:t>
            </a:r>
            <a:r>
              <a:rPr sz="1778" spc="-18" dirty="0">
                <a:latin typeface="Trebuchet MS"/>
                <a:cs typeface="Trebuchet MS"/>
              </a:rPr>
              <a:t>funcionamento </a:t>
            </a:r>
            <a:r>
              <a:rPr sz="1778" spc="-9" dirty="0">
                <a:latin typeface="Trebuchet MS"/>
                <a:cs typeface="Trebuchet MS"/>
              </a:rPr>
              <a:t>do </a:t>
            </a:r>
            <a:r>
              <a:rPr sz="1778" spc="-18" dirty="0">
                <a:latin typeface="Trebuchet MS"/>
                <a:cs typeface="Trebuchet MS"/>
              </a:rPr>
              <a:t>controle  interno.</a:t>
            </a:r>
            <a:endParaRPr sz="1778" dirty="0">
              <a:latin typeface="Trebuchet MS"/>
              <a:cs typeface="Trebuchet MS"/>
            </a:endParaRPr>
          </a:p>
        </p:txBody>
      </p:sp>
      <p:sp>
        <p:nvSpPr>
          <p:cNvPr id="3" name="object 3"/>
          <p:cNvSpPr/>
          <p:nvPr/>
        </p:nvSpPr>
        <p:spPr>
          <a:xfrm>
            <a:off x="384393" y="1150702"/>
            <a:ext cx="2176286" cy="4615098"/>
          </a:xfrm>
          <a:prstGeom prst="rect">
            <a:avLst/>
          </a:prstGeom>
          <a:blipFill>
            <a:blip r:embed="rId2" cstate="print"/>
            <a:stretch>
              <a:fillRect/>
            </a:stretch>
          </a:blipFill>
        </p:spPr>
        <p:txBody>
          <a:bodyPr wrap="square" lIns="0" tIns="0" rIns="0" bIns="0" rtlCol="0"/>
          <a:lstStyle/>
          <a:p>
            <a:endParaRPr sz="3200"/>
          </a:p>
        </p:txBody>
      </p:sp>
      <p:sp>
        <p:nvSpPr>
          <p:cNvPr id="4" name="object 4"/>
          <p:cNvSpPr/>
          <p:nvPr/>
        </p:nvSpPr>
        <p:spPr>
          <a:xfrm>
            <a:off x="149445" y="1150702"/>
            <a:ext cx="592044" cy="4627621"/>
          </a:xfrm>
          <a:prstGeom prst="rect">
            <a:avLst/>
          </a:prstGeom>
          <a:solidFill>
            <a:schemeClr val="accent2"/>
          </a:solidFill>
        </p:spPr>
        <p:txBody>
          <a:bodyPr wrap="square" lIns="0" tIns="0" rIns="0" bIns="0" rtlCol="0"/>
          <a:lstStyle/>
          <a:p>
            <a:endParaRPr sz="3200"/>
          </a:p>
        </p:txBody>
      </p:sp>
      <p:sp>
        <p:nvSpPr>
          <p:cNvPr id="5" name="object 5"/>
          <p:cNvSpPr txBox="1"/>
          <p:nvPr/>
        </p:nvSpPr>
        <p:spPr>
          <a:xfrm>
            <a:off x="267370" y="1625382"/>
            <a:ext cx="300980" cy="3665565"/>
          </a:xfrm>
          <a:prstGeom prst="rect">
            <a:avLst/>
          </a:prstGeom>
        </p:spPr>
        <p:txBody>
          <a:bodyPr vert="vert270" wrap="square" lIns="0" tIns="7902" rIns="0" bIns="0" rtlCol="0">
            <a:spAutoFit/>
          </a:bodyPr>
          <a:lstStyle/>
          <a:p>
            <a:pPr marL="22578">
              <a:spcBef>
                <a:spcPts val="62"/>
              </a:spcBef>
            </a:pPr>
            <a:r>
              <a:rPr sz="1956" spc="-9" dirty="0">
                <a:solidFill>
                  <a:schemeClr val="bg1"/>
                </a:solidFill>
                <a:latin typeface="Trebuchet MS"/>
                <a:cs typeface="Trebuchet MS"/>
              </a:rPr>
              <a:t>Compliance </a:t>
            </a:r>
            <a:r>
              <a:rPr sz="1956" dirty="0">
                <a:solidFill>
                  <a:schemeClr val="bg1"/>
                </a:solidFill>
                <a:latin typeface="Trebuchet MS"/>
                <a:cs typeface="Trebuchet MS"/>
              </a:rPr>
              <a:t>e </a:t>
            </a:r>
            <a:r>
              <a:rPr sz="1956" spc="-9" dirty="0">
                <a:solidFill>
                  <a:schemeClr val="bg1"/>
                </a:solidFill>
                <a:latin typeface="Trebuchet MS"/>
                <a:cs typeface="Trebuchet MS"/>
              </a:rPr>
              <a:t>Controles</a:t>
            </a:r>
            <a:r>
              <a:rPr sz="1956" spc="-18" dirty="0">
                <a:solidFill>
                  <a:schemeClr val="bg1"/>
                </a:solidFill>
                <a:latin typeface="Trebuchet MS"/>
                <a:cs typeface="Trebuchet MS"/>
              </a:rPr>
              <a:t> </a:t>
            </a:r>
            <a:r>
              <a:rPr sz="1956" spc="-9" dirty="0">
                <a:solidFill>
                  <a:schemeClr val="bg1"/>
                </a:solidFill>
                <a:latin typeface="Trebuchet MS"/>
                <a:cs typeface="Trebuchet MS"/>
              </a:rPr>
              <a:t>Internos</a:t>
            </a:r>
            <a:endParaRPr sz="1956" dirty="0">
              <a:solidFill>
                <a:schemeClr val="bg1"/>
              </a:solidFill>
              <a:latin typeface="Trebuchet MS"/>
              <a:cs typeface="Trebuchet MS"/>
            </a:endParaRPr>
          </a:p>
        </p:txBody>
      </p:sp>
      <p:sp>
        <p:nvSpPr>
          <p:cNvPr id="6" name="object 6"/>
          <p:cNvSpPr txBox="1">
            <a:spLocks noGrp="1"/>
          </p:cNvSpPr>
          <p:nvPr>
            <p:ph type="title"/>
          </p:nvPr>
        </p:nvSpPr>
        <p:spPr>
          <a:xfrm>
            <a:off x="1853938" y="526162"/>
            <a:ext cx="8200390" cy="351030"/>
          </a:xfrm>
          <a:prstGeom prst="rect">
            <a:avLst/>
          </a:prstGeom>
        </p:spPr>
        <p:txBody>
          <a:bodyPr vert="horz" wrap="square" lIns="0" tIns="22578" rIns="0" bIns="0" rtlCol="0">
            <a:spAutoFit/>
          </a:bodyPr>
          <a:lstStyle/>
          <a:p>
            <a:pPr marL="22578">
              <a:spcBef>
                <a:spcPts val="178"/>
              </a:spcBef>
            </a:pPr>
            <a:r>
              <a:rPr sz="2133" spc="-9" dirty="0">
                <a:solidFill>
                  <a:schemeClr val="accent2"/>
                </a:solidFill>
                <a:latin typeface="Arial"/>
                <a:cs typeface="Arial"/>
              </a:rPr>
              <a:t>17 PRINCÍPIOS DO CONTROLE INTERNO </a:t>
            </a:r>
            <a:r>
              <a:rPr sz="2133" spc="-18" dirty="0">
                <a:solidFill>
                  <a:schemeClr val="accent2"/>
                </a:solidFill>
                <a:latin typeface="Arial"/>
                <a:cs typeface="Arial"/>
              </a:rPr>
              <a:t>EFICAZ </a:t>
            </a:r>
            <a:r>
              <a:rPr sz="2133" dirty="0">
                <a:solidFill>
                  <a:schemeClr val="accent2"/>
                </a:solidFill>
                <a:latin typeface="Arial"/>
                <a:cs typeface="Arial"/>
              </a:rPr>
              <a:t>– COSO</a:t>
            </a:r>
            <a:r>
              <a:rPr sz="2133" spc="258" dirty="0">
                <a:solidFill>
                  <a:schemeClr val="accent2"/>
                </a:solidFill>
                <a:latin typeface="Arial"/>
                <a:cs typeface="Arial"/>
              </a:rPr>
              <a:t> </a:t>
            </a:r>
            <a:r>
              <a:rPr sz="2133" spc="-9" dirty="0">
                <a:solidFill>
                  <a:schemeClr val="accent2"/>
                </a:solidFill>
                <a:latin typeface="Arial"/>
                <a:cs typeface="Arial"/>
              </a:rPr>
              <a:t>2013</a:t>
            </a:r>
            <a:endParaRPr sz="2133" dirty="0">
              <a:solidFill>
                <a:schemeClr val="accent2"/>
              </a:solidFill>
              <a:latin typeface="Arial"/>
              <a:cs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795627" y="935671"/>
            <a:ext cx="7150505" cy="3171228"/>
          </a:xfrm>
          <a:prstGeom prst="rect">
            <a:avLst/>
          </a:prstGeom>
        </p:spPr>
        <p:txBody>
          <a:bodyPr vert="horz" wrap="square" lIns="0" tIns="205461" rIns="0" bIns="0" rtlCol="0">
            <a:spAutoFit/>
          </a:bodyPr>
          <a:lstStyle/>
          <a:p>
            <a:pPr marL="22578">
              <a:spcBef>
                <a:spcPts val="1618"/>
              </a:spcBef>
            </a:pPr>
            <a:r>
              <a:rPr sz="2489" b="1" dirty="0">
                <a:latin typeface="Trebuchet MS"/>
                <a:cs typeface="Trebuchet MS"/>
              </a:rPr>
              <a:t>Atividades de</a:t>
            </a:r>
            <a:r>
              <a:rPr sz="2489" b="1" spc="-107" dirty="0">
                <a:latin typeface="Trebuchet MS"/>
                <a:cs typeface="Trebuchet MS"/>
              </a:rPr>
              <a:t> </a:t>
            </a:r>
            <a:r>
              <a:rPr sz="2489" b="1" spc="-18" dirty="0">
                <a:latin typeface="Trebuchet MS"/>
                <a:cs typeface="Trebuchet MS"/>
              </a:rPr>
              <a:t>Monitoramento</a:t>
            </a:r>
            <a:endParaRPr sz="2489" dirty="0">
              <a:latin typeface="Trebuchet MS"/>
              <a:cs typeface="Trebuchet MS"/>
            </a:endParaRPr>
          </a:p>
          <a:p>
            <a:pPr marL="342058" marR="387212" indent="-320608">
              <a:spcBef>
                <a:spcPts val="1093"/>
              </a:spcBef>
              <a:buClr>
                <a:schemeClr val="accent2"/>
              </a:buClr>
              <a:buFont typeface="Wingdings"/>
              <a:buChar char=""/>
              <a:tabLst>
                <a:tab pos="343187" algn="l"/>
              </a:tabLst>
            </a:pPr>
            <a:r>
              <a:rPr sz="1867" spc="9" dirty="0">
                <a:latin typeface="Trebuchet MS"/>
                <a:cs typeface="Trebuchet MS"/>
              </a:rPr>
              <a:t>A </a:t>
            </a:r>
            <a:r>
              <a:rPr sz="1867" dirty="0">
                <a:latin typeface="Trebuchet MS"/>
                <a:cs typeface="Trebuchet MS"/>
              </a:rPr>
              <a:t>organização </a:t>
            </a:r>
            <a:r>
              <a:rPr sz="1867" spc="-9" dirty="0">
                <a:latin typeface="Trebuchet MS"/>
                <a:cs typeface="Trebuchet MS"/>
              </a:rPr>
              <a:t>deve selecionar, </a:t>
            </a:r>
            <a:r>
              <a:rPr sz="1867" dirty="0">
                <a:latin typeface="Trebuchet MS"/>
                <a:cs typeface="Trebuchet MS"/>
              </a:rPr>
              <a:t>desenvolver e realizar  </a:t>
            </a:r>
            <a:r>
              <a:rPr sz="1867" spc="-9" dirty="0">
                <a:latin typeface="Trebuchet MS"/>
                <a:cs typeface="Trebuchet MS"/>
              </a:rPr>
              <a:t>avaliações </a:t>
            </a:r>
            <a:r>
              <a:rPr sz="1867" dirty="0">
                <a:latin typeface="Trebuchet MS"/>
                <a:cs typeface="Trebuchet MS"/>
              </a:rPr>
              <a:t>em </a:t>
            </a:r>
            <a:r>
              <a:rPr sz="1867" spc="-9" dirty="0">
                <a:latin typeface="Trebuchet MS"/>
                <a:cs typeface="Trebuchet MS"/>
              </a:rPr>
              <a:t>continua e/ou </a:t>
            </a:r>
            <a:r>
              <a:rPr sz="1867" dirty="0">
                <a:latin typeface="Trebuchet MS"/>
                <a:cs typeface="Trebuchet MS"/>
              </a:rPr>
              <a:t>especificas </a:t>
            </a:r>
            <a:r>
              <a:rPr sz="1867" spc="-9" dirty="0">
                <a:latin typeface="Trebuchet MS"/>
                <a:cs typeface="Trebuchet MS"/>
              </a:rPr>
              <a:t>para </a:t>
            </a:r>
            <a:r>
              <a:rPr sz="1867" dirty="0">
                <a:latin typeface="Trebuchet MS"/>
                <a:cs typeface="Trebuchet MS"/>
              </a:rPr>
              <a:t>verificar se os  </a:t>
            </a:r>
            <a:r>
              <a:rPr sz="1867" spc="-9" dirty="0">
                <a:latin typeface="Trebuchet MS"/>
                <a:cs typeface="Trebuchet MS"/>
              </a:rPr>
              <a:t>componentes </a:t>
            </a:r>
            <a:r>
              <a:rPr sz="1867" dirty="0">
                <a:latin typeface="Trebuchet MS"/>
                <a:cs typeface="Trebuchet MS"/>
              </a:rPr>
              <a:t>do controle </a:t>
            </a:r>
            <a:r>
              <a:rPr sz="1867" spc="-9" dirty="0">
                <a:latin typeface="Trebuchet MS"/>
                <a:cs typeface="Trebuchet MS"/>
              </a:rPr>
              <a:t>interno estão presentes </a:t>
            </a:r>
            <a:r>
              <a:rPr sz="1867" dirty="0">
                <a:latin typeface="Trebuchet MS"/>
                <a:cs typeface="Trebuchet MS"/>
              </a:rPr>
              <a:t>e  </a:t>
            </a:r>
            <a:r>
              <a:rPr sz="1867" spc="-9" dirty="0">
                <a:latin typeface="Trebuchet MS"/>
                <a:cs typeface="Trebuchet MS"/>
              </a:rPr>
              <a:t>funcionando.</a:t>
            </a:r>
            <a:endParaRPr sz="1867" dirty="0">
              <a:latin typeface="Trebuchet MS"/>
              <a:cs typeface="Trebuchet MS"/>
            </a:endParaRPr>
          </a:p>
          <a:p>
            <a:pPr marL="342058" marR="9031" indent="-320608">
              <a:spcBef>
                <a:spcPts val="1076"/>
              </a:spcBef>
              <a:buClr>
                <a:schemeClr val="accent2"/>
              </a:buClr>
              <a:buFont typeface="Wingdings"/>
              <a:buChar char=""/>
              <a:tabLst>
                <a:tab pos="343187" algn="l"/>
              </a:tabLst>
            </a:pPr>
            <a:r>
              <a:rPr sz="1867" dirty="0">
                <a:latin typeface="Trebuchet MS"/>
                <a:cs typeface="Trebuchet MS"/>
              </a:rPr>
              <a:t>A </a:t>
            </a:r>
            <a:r>
              <a:rPr sz="1867" spc="-9" dirty="0">
                <a:latin typeface="Trebuchet MS"/>
                <a:cs typeface="Trebuchet MS"/>
              </a:rPr>
              <a:t>organização deve avaliar </a:t>
            </a:r>
            <a:r>
              <a:rPr sz="1867" dirty="0">
                <a:latin typeface="Trebuchet MS"/>
                <a:cs typeface="Trebuchet MS"/>
              </a:rPr>
              <a:t>e comunicar </a:t>
            </a:r>
            <a:r>
              <a:rPr sz="1867" spc="-9" dirty="0">
                <a:latin typeface="Trebuchet MS"/>
                <a:cs typeface="Trebuchet MS"/>
              </a:rPr>
              <a:t>deficiências de  </a:t>
            </a:r>
            <a:r>
              <a:rPr sz="1867" dirty="0">
                <a:latin typeface="Trebuchet MS"/>
                <a:cs typeface="Trebuchet MS"/>
              </a:rPr>
              <a:t>controle </a:t>
            </a:r>
            <a:r>
              <a:rPr sz="1867" spc="-9" dirty="0">
                <a:latin typeface="Trebuchet MS"/>
                <a:cs typeface="Trebuchet MS"/>
              </a:rPr>
              <a:t>interno </a:t>
            </a:r>
            <a:r>
              <a:rPr sz="1867" dirty="0">
                <a:latin typeface="Trebuchet MS"/>
                <a:cs typeface="Trebuchet MS"/>
              </a:rPr>
              <a:t>em </a:t>
            </a:r>
            <a:r>
              <a:rPr sz="1867" spc="-9" dirty="0">
                <a:latin typeface="Trebuchet MS"/>
                <a:cs typeface="Trebuchet MS"/>
              </a:rPr>
              <a:t>tempo hábil para </a:t>
            </a:r>
            <a:r>
              <a:rPr sz="1867" dirty="0">
                <a:latin typeface="Trebuchet MS"/>
                <a:cs typeface="Trebuchet MS"/>
              </a:rPr>
              <a:t>os responsáveis </a:t>
            </a:r>
            <a:r>
              <a:rPr sz="1867" spc="-9" dirty="0">
                <a:latin typeface="Trebuchet MS"/>
                <a:cs typeface="Trebuchet MS"/>
              </a:rPr>
              <a:t>pela  tomada </a:t>
            </a:r>
            <a:r>
              <a:rPr sz="1867" dirty="0">
                <a:latin typeface="Trebuchet MS"/>
                <a:cs typeface="Trebuchet MS"/>
              </a:rPr>
              <a:t>de </a:t>
            </a:r>
            <a:r>
              <a:rPr sz="1867" spc="-9" dirty="0">
                <a:latin typeface="Trebuchet MS"/>
                <a:cs typeface="Trebuchet MS"/>
              </a:rPr>
              <a:t>medidas </a:t>
            </a:r>
            <a:r>
              <a:rPr sz="1867" dirty="0">
                <a:latin typeface="Trebuchet MS"/>
                <a:cs typeface="Trebuchet MS"/>
              </a:rPr>
              <a:t>corretivas, incluindo a </a:t>
            </a:r>
            <a:r>
              <a:rPr sz="1867" spc="-9" dirty="0">
                <a:latin typeface="Trebuchet MS"/>
                <a:cs typeface="Trebuchet MS"/>
              </a:rPr>
              <a:t>alta administração </a:t>
            </a:r>
            <a:r>
              <a:rPr sz="1867" dirty="0">
                <a:latin typeface="Trebuchet MS"/>
                <a:cs typeface="Trebuchet MS"/>
              </a:rPr>
              <a:t>e  o conselho de </a:t>
            </a:r>
            <a:r>
              <a:rPr sz="1867" spc="-9" dirty="0">
                <a:latin typeface="Trebuchet MS"/>
                <a:cs typeface="Trebuchet MS"/>
              </a:rPr>
              <a:t>administração, </a:t>
            </a:r>
            <a:r>
              <a:rPr sz="1867" dirty="0">
                <a:latin typeface="Trebuchet MS"/>
                <a:cs typeface="Trebuchet MS"/>
              </a:rPr>
              <a:t>conforme o</a:t>
            </a:r>
            <a:r>
              <a:rPr sz="1867" spc="-203" dirty="0">
                <a:latin typeface="Trebuchet MS"/>
                <a:cs typeface="Trebuchet MS"/>
              </a:rPr>
              <a:t> </a:t>
            </a:r>
            <a:r>
              <a:rPr sz="1867" dirty="0">
                <a:latin typeface="Trebuchet MS"/>
                <a:cs typeface="Trebuchet MS"/>
              </a:rPr>
              <a:t>caso.</a:t>
            </a:r>
          </a:p>
        </p:txBody>
      </p:sp>
      <p:sp>
        <p:nvSpPr>
          <p:cNvPr id="3" name="object 3"/>
          <p:cNvSpPr/>
          <p:nvPr/>
        </p:nvSpPr>
        <p:spPr>
          <a:xfrm>
            <a:off x="384393" y="1150702"/>
            <a:ext cx="2176286" cy="4615098"/>
          </a:xfrm>
          <a:prstGeom prst="rect">
            <a:avLst/>
          </a:prstGeom>
          <a:blipFill>
            <a:blip r:embed="rId2" cstate="print"/>
            <a:stretch>
              <a:fillRect/>
            </a:stretch>
          </a:blipFill>
        </p:spPr>
        <p:txBody>
          <a:bodyPr wrap="square" lIns="0" tIns="0" rIns="0" bIns="0" rtlCol="0"/>
          <a:lstStyle/>
          <a:p>
            <a:endParaRPr sz="3200"/>
          </a:p>
        </p:txBody>
      </p:sp>
      <p:sp>
        <p:nvSpPr>
          <p:cNvPr id="4" name="object 4"/>
          <p:cNvSpPr/>
          <p:nvPr/>
        </p:nvSpPr>
        <p:spPr>
          <a:xfrm>
            <a:off x="153774" y="1150879"/>
            <a:ext cx="592044" cy="4627621"/>
          </a:xfrm>
          <a:prstGeom prst="rect">
            <a:avLst/>
          </a:prstGeom>
          <a:solidFill>
            <a:schemeClr val="accent2"/>
          </a:solidFill>
        </p:spPr>
        <p:txBody>
          <a:bodyPr wrap="square" lIns="0" tIns="0" rIns="0" bIns="0" rtlCol="0"/>
          <a:lstStyle/>
          <a:p>
            <a:endParaRPr sz="3200"/>
          </a:p>
        </p:txBody>
      </p:sp>
      <p:sp>
        <p:nvSpPr>
          <p:cNvPr id="5" name="object 5"/>
          <p:cNvSpPr txBox="1"/>
          <p:nvPr/>
        </p:nvSpPr>
        <p:spPr>
          <a:xfrm>
            <a:off x="267370" y="1625382"/>
            <a:ext cx="300980" cy="3665565"/>
          </a:xfrm>
          <a:prstGeom prst="rect">
            <a:avLst/>
          </a:prstGeom>
        </p:spPr>
        <p:txBody>
          <a:bodyPr vert="vert270" wrap="square" lIns="0" tIns="7902" rIns="0" bIns="0" rtlCol="0">
            <a:spAutoFit/>
          </a:bodyPr>
          <a:lstStyle/>
          <a:p>
            <a:pPr marL="22578">
              <a:spcBef>
                <a:spcPts val="62"/>
              </a:spcBef>
            </a:pPr>
            <a:r>
              <a:rPr sz="1956" spc="-9" dirty="0">
                <a:solidFill>
                  <a:schemeClr val="bg1"/>
                </a:solidFill>
                <a:latin typeface="Trebuchet MS"/>
                <a:cs typeface="Trebuchet MS"/>
              </a:rPr>
              <a:t>Compliance </a:t>
            </a:r>
            <a:r>
              <a:rPr sz="1956" dirty="0">
                <a:solidFill>
                  <a:schemeClr val="bg1"/>
                </a:solidFill>
                <a:latin typeface="Trebuchet MS"/>
                <a:cs typeface="Trebuchet MS"/>
              </a:rPr>
              <a:t>e </a:t>
            </a:r>
            <a:r>
              <a:rPr sz="1956" spc="-9" dirty="0">
                <a:solidFill>
                  <a:schemeClr val="bg1"/>
                </a:solidFill>
                <a:latin typeface="Trebuchet MS"/>
                <a:cs typeface="Trebuchet MS"/>
              </a:rPr>
              <a:t>Controles</a:t>
            </a:r>
            <a:r>
              <a:rPr sz="1956" spc="-18" dirty="0">
                <a:solidFill>
                  <a:schemeClr val="bg1"/>
                </a:solidFill>
                <a:latin typeface="Trebuchet MS"/>
                <a:cs typeface="Trebuchet MS"/>
              </a:rPr>
              <a:t> </a:t>
            </a:r>
            <a:r>
              <a:rPr sz="1956" spc="-9" dirty="0">
                <a:solidFill>
                  <a:schemeClr val="bg1"/>
                </a:solidFill>
                <a:latin typeface="Trebuchet MS"/>
                <a:cs typeface="Trebuchet MS"/>
              </a:rPr>
              <a:t>Internos</a:t>
            </a:r>
            <a:endParaRPr sz="1956" dirty="0">
              <a:solidFill>
                <a:schemeClr val="bg1"/>
              </a:solidFill>
              <a:latin typeface="Trebuchet MS"/>
              <a:cs typeface="Trebuchet MS"/>
            </a:endParaRPr>
          </a:p>
        </p:txBody>
      </p:sp>
      <p:sp>
        <p:nvSpPr>
          <p:cNvPr id="6" name="object 6"/>
          <p:cNvSpPr txBox="1">
            <a:spLocks noGrp="1"/>
          </p:cNvSpPr>
          <p:nvPr>
            <p:ph type="title"/>
          </p:nvPr>
        </p:nvSpPr>
        <p:spPr>
          <a:xfrm>
            <a:off x="1853938" y="526162"/>
            <a:ext cx="8200390" cy="351030"/>
          </a:xfrm>
          <a:prstGeom prst="rect">
            <a:avLst/>
          </a:prstGeom>
        </p:spPr>
        <p:txBody>
          <a:bodyPr vert="horz" wrap="square" lIns="0" tIns="22578" rIns="0" bIns="0" rtlCol="0">
            <a:spAutoFit/>
          </a:bodyPr>
          <a:lstStyle/>
          <a:p>
            <a:pPr marL="22578">
              <a:spcBef>
                <a:spcPts val="178"/>
              </a:spcBef>
            </a:pPr>
            <a:r>
              <a:rPr sz="2133" spc="-9" dirty="0">
                <a:solidFill>
                  <a:schemeClr val="accent2"/>
                </a:solidFill>
                <a:latin typeface="Arial"/>
                <a:cs typeface="Arial"/>
              </a:rPr>
              <a:t>17 PRINCÍPIOS DO CONTROLE INTERNO </a:t>
            </a:r>
            <a:r>
              <a:rPr sz="2133" spc="-18" dirty="0">
                <a:solidFill>
                  <a:schemeClr val="accent2"/>
                </a:solidFill>
                <a:latin typeface="Arial"/>
                <a:cs typeface="Arial"/>
              </a:rPr>
              <a:t>EFICAZ </a:t>
            </a:r>
            <a:r>
              <a:rPr sz="2133" dirty="0">
                <a:solidFill>
                  <a:schemeClr val="accent2"/>
                </a:solidFill>
                <a:latin typeface="Arial"/>
                <a:cs typeface="Arial"/>
              </a:rPr>
              <a:t>– COSO</a:t>
            </a:r>
            <a:r>
              <a:rPr sz="2133" spc="258" dirty="0">
                <a:solidFill>
                  <a:schemeClr val="accent2"/>
                </a:solidFill>
                <a:latin typeface="Arial"/>
                <a:cs typeface="Arial"/>
              </a:rPr>
              <a:t> </a:t>
            </a:r>
            <a:r>
              <a:rPr sz="2133" spc="-9" dirty="0">
                <a:solidFill>
                  <a:schemeClr val="accent2"/>
                </a:solidFill>
                <a:latin typeface="Arial"/>
                <a:cs typeface="Arial"/>
              </a:rPr>
              <a:t>2013</a:t>
            </a:r>
            <a:endParaRPr sz="2133" dirty="0">
              <a:solidFill>
                <a:schemeClr val="accent2"/>
              </a:solidFill>
              <a:latin typeface="Arial"/>
              <a:cs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0"/>
            <a:ext cx="10241456" cy="5765800"/>
          </a:xfrm>
          <a:prstGeom prst="rect">
            <a:avLst/>
          </a:prstGeom>
          <a:blipFill>
            <a:blip r:embed="rId2" cstate="print"/>
            <a:stretch>
              <a:fillRect/>
            </a:stretch>
          </a:blipFill>
        </p:spPr>
        <p:txBody>
          <a:bodyPr wrap="square" lIns="0" tIns="0" rIns="0" bIns="0" rtlCol="0"/>
          <a:lstStyle/>
          <a:p>
            <a:endParaRPr sz="3200"/>
          </a:p>
        </p:txBody>
      </p:sp>
      <p:sp>
        <p:nvSpPr>
          <p:cNvPr id="4" name="object 4"/>
          <p:cNvSpPr/>
          <p:nvPr/>
        </p:nvSpPr>
        <p:spPr>
          <a:xfrm>
            <a:off x="4789785" y="2733228"/>
            <a:ext cx="5249424" cy="2816626"/>
          </a:xfrm>
          <a:custGeom>
            <a:avLst/>
            <a:gdLst/>
            <a:ahLst/>
            <a:cxnLst/>
            <a:rect l="l" t="t" r="r" b="b"/>
            <a:pathLst>
              <a:path w="2952750" h="1584325">
                <a:moveTo>
                  <a:pt x="2688335" y="0"/>
                </a:moveTo>
                <a:lnTo>
                  <a:pt x="0" y="0"/>
                </a:lnTo>
                <a:lnTo>
                  <a:pt x="0" y="1584223"/>
                </a:lnTo>
                <a:lnTo>
                  <a:pt x="2952369" y="1584223"/>
                </a:lnTo>
                <a:lnTo>
                  <a:pt x="2952369" y="264032"/>
                </a:lnTo>
                <a:lnTo>
                  <a:pt x="2688335" y="0"/>
                </a:lnTo>
                <a:close/>
              </a:path>
            </a:pathLst>
          </a:custGeom>
          <a:solidFill>
            <a:srgbClr val="FFFFFF"/>
          </a:solidFill>
        </p:spPr>
        <p:txBody>
          <a:bodyPr wrap="square" lIns="0" tIns="0" rIns="0" bIns="0" rtlCol="0"/>
          <a:lstStyle/>
          <a:p>
            <a:endParaRPr sz="3200"/>
          </a:p>
        </p:txBody>
      </p:sp>
      <p:sp>
        <p:nvSpPr>
          <p:cNvPr id="5" name="object 5"/>
          <p:cNvSpPr/>
          <p:nvPr/>
        </p:nvSpPr>
        <p:spPr>
          <a:xfrm>
            <a:off x="4597755" y="2733274"/>
            <a:ext cx="0" cy="2816626"/>
          </a:xfrm>
          <a:custGeom>
            <a:avLst/>
            <a:gdLst/>
            <a:ahLst/>
            <a:cxnLst/>
            <a:rect l="l" t="t" r="r" b="b"/>
            <a:pathLst>
              <a:path h="1584325">
                <a:moveTo>
                  <a:pt x="0" y="0"/>
                </a:moveTo>
                <a:lnTo>
                  <a:pt x="0" y="1584197"/>
                </a:lnTo>
              </a:path>
            </a:pathLst>
          </a:custGeom>
          <a:ln w="72007">
            <a:solidFill>
              <a:schemeClr val="accent2"/>
            </a:solidFill>
          </a:ln>
        </p:spPr>
        <p:txBody>
          <a:bodyPr wrap="square" lIns="0" tIns="0" rIns="0" bIns="0" rtlCol="0"/>
          <a:lstStyle/>
          <a:p>
            <a:endParaRPr sz="3200"/>
          </a:p>
        </p:txBody>
      </p:sp>
      <p:sp>
        <p:nvSpPr>
          <p:cNvPr id="6" name="object 6"/>
          <p:cNvSpPr txBox="1">
            <a:spLocks noGrp="1"/>
          </p:cNvSpPr>
          <p:nvPr>
            <p:ph type="title"/>
          </p:nvPr>
        </p:nvSpPr>
        <p:spPr>
          <a:xfrm>
            <a:off x="5299228" y="3691837"/>
            <a:ext cx="4230537" cy="899407"/>
          </a:xfrm>
          <a:prstGeom prst="rect">
            <a:avLst/>
          </a:prstGeom>
          <a:solidFill>
            <a:srgbClr val="FFFFFF"/>
          </a:solidFill>
        </p:spPr>
        <p:txBody>
          <a:bodyPr vert="horz" wrap="square" lIns="0" tIns="23707" rIns="0" bIns="0" rtlCol="0">
            <a:spAutoFit/>
          </a:bodyPr>
          <a:lstStyle/>
          <a:p>
            <a:pPr marL="721369">
              <a:spcBef>
                <a:spcPts val="187"/>
              </a:spcBef>
            </a:pPr>
            <a:r>
              <a:rPr spc="-53" dirty="0">
                <a:solidFill>
                  <a:schemeClr val="accent2"/>
                </a:solidFill>
              </a:rPr>
              <a:t>Parte</a:t>
            </a:r>
            <a:r>
              <a:rPr spc="-178" dirty="0">
                <a:solidFill>
                  <a:schemeClr val="accent2"/>
                </a:solidFill>
              </a:rPr>
              <a:t> </a:t>
            </a:r>
            <a:r>
              <a:rPr dirty="0">
                <a:solidFill>
                  <a:schemeClr val="accent2"/>
                </a:solidFill>
              </a:rPr>
              <a:t>6</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4227" y="1120424"/>
            <a:ext cx="9085454" cy="4059082"/>
          </a:xfrm>
          <a:prstGeom prst="rect">
            <a:avLst/>
          </a:prstGeom>
        </p:spPr>
        <p:txBody>
          <a:bodyPr vert="horz" wrap="square" lIns="0" tIns="23707" rIns="0" bIns="0" rtlCol="0">
            <a:spAutoFit/>
          </a:bodyPr>
          <a:lstStyle/>
          <a:p>
            <a:pPr marL="22578" marR="126437">
              <a:spcBef>
                <a:spcPts val="187"/>
              </a:spcBef>
            </a:pPr>
            <a:r>
              <a:rPr sz="1867" dirty="0">
                <a:latin typeface="Trebuchet MS"/>
                <a:cs typeface="Trebuchet MS"/>
              </a:rPr>
              <a:t>Lei </a:t>
            </a:r>
            <a:r>
              <a:rPr sz="1867" spc="-9" dirty="0">
                <a:latin typeface="Trebuchet MS"/>
                <a:cs typeface="Trebuchet MS"/>
              </a:rPr>
              <a:t>nº. 12.683/12 torna mais rigoroso </a:t>
            </a:r>
            <a:r>
              <a:rPr sz="1867" dirty="0">
                <a:latin typeface="Trebuchet MS"/>
                <a:cs typeface="Trebuchet MS"/>
              </a:rPr>
              <a:t>os crimes de lavagem de </a:t>
            </a:r>
            <a:r>
              <a:rPr sz="1867" spc="-9" dirty="0">
                <a:latin typeface="Trebuchet MS"/>
                <a:cs typeface="Trebuchet MS"/>
              </a:rPr>
              <a:t>dinheiro10/07/2012,  publicada </a:t>
            </a:r>
            <a:r>
              <a:rPr sz="1867" dirty="0">
                <a:latin typeface="Trebuchet MS"/>
                <a:cs typeface="Trebuchet MS"/>
              </a:rPr>
              <a:t>no </a:t>
            </a:r>
            <a:r>
              <a:rPr sz="1867" spc="-9" dirty="0">
                <a:latin typeface="Trebuchet MS"/>
                <a:cs typeface="Trebuchet MS"/>
              </a:rPr>
              <a:t>Diário Oficial </a:t>
            </a:r>
            <a:r>
              <a:rPr sz="1867" dirty="0">
                <a:latin typeface="Trebuchet MS"/>
                <a:cs typeface="Trebuchet MS"/>
              </a:rPr>
              <a:t>da </a:t>
            </a:r>
            <a:r>
              <a:rPr sz="1867" spc="-9" dirty="0">
                <a:latin typeface="Trebuchet MS"/>
                <a:cs typeface="Trebuchet MS"/>
              </a:rPr>
              <a:t>União altera </a:t>
            </a:r>
            <a:r>
              <a:rPr sz="1867" dirty="0">
                <a:latin typeface="Trebuchet MS"/>
                <a:cs typeface="Trebuchet MS"/>
              </a:rPr>
              <a:t>a Lei nº </a:t>
            </a:r>
            <a:r>
              <a:rPr sz="1867" spc="-9" dirty="0">
                <a:latin typeface="Trebuchet MS"/>
                <a:cs typeface="Trebuchet MS"/>
              </a:rPr>
              <a:t>9.613/98, </a:t>
            </a:r>
            <a:r>
              <a:rPr sz="1867" dirty="0">
                <a:latin typeface="Trebuchet MS"/>
                <a:cs typeface="Trebuchet MS"/>
              </a:rPr>
              <a:t>que </a:t>
            </a:r>
            <a:r>
              <a:rPr sz="1867" spc="-9" dirty="0">
                <a:latin typeface="Trebuchet MS"/>
                <a:cs typeface="Trebuchet MS"/>
              </a:rPr>
              <a:t>dispõe </a:t>
            </a:r>
            <a:r>
              <a:rPr sz="1867" dirty="0">
                <a:latin typeface="Trebuchet MS"/>
                <a:cs typeface="Trebuchet MS"/>
              </a:rPr>
              <a:t>sobre os  crimes de "lavagem" ou ocultação de </a:t>
            </a:r>
            <a:r>
              <a:rPr sz="1867" spc="-9" dirty="0">
                <a:latin typeface="Trebuchet MS"/>
                <a:cs typeface="Trebuchet MS"/>
              </a:rPr>
              <a:t>bens, direitos </a:t>
            </a:r>
            <a:r>
              <a:rPr sz="1867" dirty="0">
                <a:latin typeface="Trebuchet MS"/>
                <a:cs typeface="Trebuchet MS"/>
              </a:rPr>
              <a:t>e valores, </a:t>
            </a:r>
            <a:r>
              <a:rPr sz="1867" spc="-9" dirty="0">
                <a:latin typeface="Trebuchet MS"/>
                <a:cs typeface="Trebuchet MS"/>
              </a:rPr>
              <a:t>tornando </a:t>
            </a:r>
            <a:r>
              <a:rPr sz="1867" dirty="0">
                <a:latin typeface="Trebuchet MS"/>
                <a:cs typeface="Trebuchet MS"/>
              </a:rPr>
              <a:t>a lei </a:t>
            </a:r>
            <a:r>
              <a:rPr sz="1867" spc="-9" dirty="0">
                <a:latin typeface="Trebuchet MS"/>
                <a:cs typeface="Trebuchet MS"/>
              </a:rPr>
              <a:t>mais  rigorosa.</a:t>
            </a:r>
            <a:endParaRPr sz="1867" dirty="0">
              <a:latin typeface="Trebuchet MS"/>
              <a:cs typeface="Trebuchet MS"/>
            </a:endParaRPr>
          </a:p>
          <a:p>
            <a:pPr>
              <a:lnSpc>
                <a:spcPct val="100000"/>
              </a:lnSpc>
            </a:pPr>
            <a:endParaRPr sz="2133" dirty="0">
              <a:latin typeface="Times New Roman"/>
              <a:cs typeface="Times New Roman"/>
            </a:endParaRPr>
          </a:p>
          <a:p>
            <a:pPr>
              <a:spcBef>
                <a:spcPts val="89"/>
              </a:spcBef>
            </a:pPr>
            <a:endParaRPr sz="1600" dirty="0">
              <a:latin typeface="Times New Roman"/>
              <a:cs typeface="Times New Roman"/>
            </a:endParaRPr>
          </a:p>
          <a:p>
            <a:pPr marL="22578" marR="9031"/>
            <a:r>
              <a:rPr sz="1867" dirty="0">
                <a:latin typeface="Trebuchet MS"/>
                <a:cs typeface="Trebuchet MS"/>
              </a:rPr>
              <a:t>A Lei nº </a:t>
            </a:r>
            <a:r>
              <a:rPr sz="1867" spc="-9" dirty="0">
                <a:latin typeface="Trebuchet MS"/>
                <a:cs typeface="Trebuchet MS"/>
              </a:rPr>
              <a:t>12.683/12 permite </a:t>
            </a:r>
            <a:r>
              <a:rPr sz="1867" dirty="0">
                <a:latin typeface="Trebuchet MS"/>
                <a:cs typeface="Trebuchet MS"/>
              </a:rPr>
              <a:t>o </a:t>
            </a:r>
            <a:r>
              <a:rPr sz="1867" spc="-9" dirty="0">
                <a:latin typeface="Trebuchet MS"/>
                <a:cs typeface="Trebuchet MS"/>
              </a:rPr>
              <a:t>enquadramento </a:t>
            </a:r>
            <a:r>
              <a:rPr sz="1867" dirty="0">
                <a:latin typeface="Trebuchet MS"/>
                <a:cs typeface="Trebuchet MS"/>
              </a:rPr>
              <a:t>em </a:t>
            </a:r>
            <a:r>
              <a:rPr sz="1867" spc="-9" dirty="0">
                <a:latin typeface="Trebuchet MS"/>
                <a:cs typeface="Trebuchet MS"/>
              </a:rPr>
              <a:t>qualquer </a:t>
            </a:r>
            <a:r>
              <a:rPr sz="1867" dirty="0">
                <a:latin typeface="Trebuchet MS"/>
                <a:cs typeface="Trebuchet MS"/>
              </a:rPr>
              <a:t>recurso com </a:t>
            </a:r>
            <a:r>
              <a:rPr sz="1867" spc="-9" dirty="0">
                <a:latin typeface="Trebuchet MS"/>
                <a:cs typeface="Trebuchet MS"/>
              </a:rPr>
              <a:t>origem  </a:t>
            </a:r>
            <a:r>
              <a:rPr sz="1867" dirty="0">
                <a:latin typeface="Trebuchet MS"/>
                <a:cs typeface="Trebuchet MS"/>
              </a:rPr>
              <a:t>oculta ou </a:t>
            </a:r>
            <a:r>
              <a:rPr sz="1867" spc="-9" dirty="0">
                <a:latin typeface="Trebuchet MS"/>
                <a:cs typeface="Trebuchet MS"/>
              </a:rPr>
              <a:t>ilícita, </a:t>
            </a:r>
            <a:r>
              <a:rPr sz="1867" dirty="0">
                <a:latin typeface="Trebuchet MS"/>
                <a:cs typeface="Trebuchet MS"/>
              </a:rPr>
              <a:t>e </a:t>
            </a:r>
            <a:r>
              <a:rPr sz="1867" spc="-9" dirty="0">
                <a:latin typeface="Trebuchet MS"/>
                <a:cs typeface="Trebuchet MS"/>
              </a:rPr>
              <a:t>permite punições mais severas. </a:t>
            </a:r>
            <a:r>
              <a:rPr sz="1867" dirty="0">
                <a:latin typeface="Trebuchet MS"/>
                <a:cs typeface="Trebuchet MS"/>
              </a:rPr>
              <a:t>A lei é </a:t>
            </a:r>
            <a:r>
              <a:rPr sz="1867" spc="-9" dirty="0">
                <a:latin typeface="Trebuchet MS"/>
                <a:cs typeface="Trebuchet MS"/>
              </a:rPr>
              <a:t>oriunda </a:t>
            </a:r>
            <a:r>
              <a:rPr sz="1867" dirty="0">
                <a:latin typeface="Trebuchet MS"/>
                <a:cs typeface="Trebuchet MS"/>
              </a:rPr>
              <a:t>do </a:t>
            </a:r>
            <a:r>
              <a:rPr sz="1867" spc="-9" dirty="0">
                <a:latin typeface="Trebuchet MS"/>
                <a:cs typeface="Trebuchet MS"/>
              </a:rPr>
              <a:t>substitutivo da  </a:t>
            </a:r>
            <a:r>
              <a:rPr sz="1867" dirty="0">
                <a:latin typeface="Trebuchet MS"/>
                <a:cs typeface="Trebuchet MS"/>
              </a:rPr>
              <a:t>Câmara </a:t>
            </a:r>
            <a:r>
              <a:rPr sz="1867" spc="-9" dirty="0">
                <a:latin typeface="Trebuchet MS"/>
                <a:cs typeface="Trebuchet MS"/>
              </a:rPr>
              <a:t>dos Deputados </a:t>
            </a:r>
            <a:r>
              <a:rPr sz="1867" dirty="0">
                <a:latin typeface="Trebuchet MS"/>
                <a:cs typeface="Trebuchet MS"/>
              </a:rPr>
              <a:t>ao </a:t>
            </a:r>
            <a:r>
              <a:rPr sz="1867" spc="-9" dirty="0">
                <a:latin typeface="Trebuchet MS"/>
                <a:cs typeface="Trebuchet MS"/>
              </a:rPr>
              <a:t>Projeto </a:t>
            </a:r>
            <a:r>
              <a:rPr sz="1867" dirty="0">
                <a:latin typeface="Trebuchet MS"/>
                <a:cs typeface="Trebuchet MS"/>
              </a:rPr>
              <a:t>de Lei nº </a:t>
            </a:r>
            <a:r>
              <a:rPr sz="1867" spc="-9" dirty="0">
                <a:latin typeface="Trebuchet MS"/>
                <a:cs typeface="Trebuchet MS"/>
              </a:rPr>
              <a:t>209/2003, </a:t>
            </a:r>
            <a:r>
              <a:rPr sz="1867" dirty="0">
                <a:latin typeface="Trebuchet MS"/>
                <a:cs typeface="Trebuchet MS"/>
              </a:rPr>
              <a:t>de </a:t>
            </a:r>
            <a:r>
              <a:rPr sz="1867" spc="-9" dirty="0">
                <a:latin typeface="Trebuchet MS"/>
                <a:cs typeface="Trebuchet MS"/>
              </a:rPr>
              <a:t>autoria </a:t>
            </a:r>
            <a:r>
              <a:rPr sz="1867" dirty="0">
                <a:latin typeface="Trebuchet MS"/>
                <a:cs typeface="Trebuchet MS"/>
              </a:rPr>
              <a:t>do </a:t>
            </a:r>
            <a:r>
              <a:rPr sz="1867" spc="-9" dirty="0">
                <a:latin typeface="Trebuchet MS"/>
                <a:cs typeface="Trebuchet MS"/>
              </a:rPr>
              <a:t>senador </a:t>
            </a:r>
            <a:r>
              <a:rPr sz="1867" dirty="0">
                <a:latin typeface="Trebuchet MS"/>
                <a:cs typeface="Trebuchet MS"/>
              </a:rPr>
              <a:t>Antonio  Carlos </a:t>
            </a:r>
            <a:r>
              <a:rPr sz="1867" spc="-9" dirty="0">
                <a:latin typeface="Trebuchet MS"/>
                <a:cs typeface="Trebuchet MS"/>
              </a:rPr>
              <a:t>Valadares (PSB-SE). </a:t>
            </a:r>
            <a:r>
              <a:rPr sz="1867" dirty="0">
                <a:latin typeface="Trebuchet MS"/>
                <a:cs typeface="Trebuchet MS"/>
              </a:rPr>
              <a:t>Para o </a:t>
            </a:r>
            <a:r>
              <a:rPr sz="1867" spc="-9" dirty="0">
                <a:latin typeface="Trebuchet MS"/>
                <a:cs typeface="Trebuchet MS"/>
              </a:rPr>
              <a:t>relator </a:t>
            </a:r>
            <a:r>
              <a:rPr sz="1867" dirty="0">
                <a:latin typeface="Trebuchet MS"/>
                <a:cs typeface="Trebuchet MS"/>
              </a:rPr>
              <a:t>da </a:t>
            </a:r>
            <a:r>
              <a:rPr sz="1867" spc="-9" dirty="0">
                <a:latin typeface="Trebuchet MS"/>
                <a:cs typeface="Trebuchet MS"/>
              </a:rPr>
              <a:t>matéria </a:t>
            </a:r>
            <a:r>
              <a:rPr sz="1867" dirty="0">
                <a:latin typeface="Trebuchet MS"/>
                <a:cs typeface="Trebuchet MS"/>
              </a:rPr>
              <a:t>na Comissão de Assuntos  Econômicos (CAE), </a:t>
            </a:r>
            <a:r>
              <a:rPr sz="1867" spc="-9" dirty="0">
                <a:latin typeface="Trebuchet MS"/>
                <a:cs typeface="Trebuchet MS"/>
              </a:rPr>
              <a:t>senador </a:t>
            </a:r>
            <a:r>
              <a:rPr sz="1867" dirty="0">
                <a:latin typeface="Trebuchet MS"/>
                <a:cs typeface="Trebuchet MS"/>
              </a:rPr>
              <a:t>José Pimentel </a:t>
            </a:r>
            <a:r>
              <a:rPr sz="1867" spc="-9" dirty="0">
                <a:latin typeface="Trebuchet MS"/>
                <a:cs typeface="Trebuchet MS"/>
              </a:rPr>
              <a:t>(PT-CE), </a:t>
            </a:r>
            <a:r>
              <a:rPr sz="1867" dirty="0">
                <a:latin typeface="Trebuchet MS"/>
                <a:cs typeface="Trebuchet MS"/>
              </a:rPr>
              <a:t>o </a:t>
            </a:r>
            <a:r>
              <a:rPr sz="1867" spc="-9" dirty="0">
                <a:latin typeface="Trebuchet MS"/>
                <a:cs typeface="Trebuchet MS"/>
              </a:rPr>
              <a:t>Senado </a:t>
            </a:r>
            <a:r>
              <a:rPr sz="1867" dirty="0">
                <a:latin typeface="Trebuchet MS"/>
                <a:cs typeface="Trebuchet MS"/>
              </a:rPr>
              <a:t>soube </a:t>
            </a:r>
            <a:r>
              <a:rPr sz="1867" spc="-9" dirty="0">
                <a:latin typeface="Trebuchet MS"/>
                <a:cs typeface="Trebuchet MS"/>
              </a:rPr>
              <a:t>aprovar </a:t>
            </a:r>
            <a:r>
              <a:rPr sz="1867" dirty="0">
                <a:latin typeface="Trebuchet MS"/>
                <a:cs typeface="Trebuchet MS"/>
              </a:rPr>
              <a:t>o </a:t>
            </a:r>
            <a:r>
              <a:rPr sz="1867" spc="-9" dirty="0">
                <a:latin typeface="Trebuchet MS"/>
                <a:cs typeface="Trebuchet MS"/>
              </a:rPr>
              <a:t>texto  </a:t>
            </a:r>
            <a:r>
              <a:rPr sz="1867" dirty="0">
                <a:latin typeface="Trebuchet MS"/>
                <a:cs typeface="Trebuchet MS"/>
              </a:rPr>
              <a:t>em hora </a:t>
            </a:r>
            <a:r>
              <a:rPr sz="1867" spc="-9" dirty="0">
                <a:latin typeface="Trebuchet MS"/>
                <a:cs typeface="Trebuchet MS"/>
              </a:rPr>
              <a:t>oportuna, </a:t>
            </a:r>
            <a:r>
              <a:rPr sz="1867" dirty="0">
                <a:latin typeface="Trebuchet MS"/>
                <a:cs typeface="Trebuchet MS"/>
              </a:rPr>
              <a:t>visto que a Lei nº </a:t>
            </a:r>
            <a:r>
              <a:rPr sz="1867" spc="-9" dirty="0">
                <a:latin typeface="Trebuchet MS"/>
                <a:cs typeface="Trebuchet MS"/>
              </a:rPr>
              <a:t>9.613/98 estava defasada, </a:t>
            </a:r>
            <a:r>
              <a:rPr sz="1867" dirty="0">
                <a:latin typeface="Trebuchet MS"/>
                <a:cs typeface="Trebuchet MS"/>
              </a:rPr>
              <a:t>uma vez </a:t>
            </a:r>
            <a:r>
              <a:rPr sz="1867" spc="-9" dirty="0">
                <a:latin typeface="Trebuchet MS"/>
                <a:cs typeface="Trebuchet MS"/>
              </a:rPr>
              <a:t>que, nos  últimos anos, </a:t>
            </a:r>
            <a:r>
              <a:rPr sz="1867" dirty="0">
                <a:latin typeface="Trebuchet MS"/>
                <a:cs typeface="Trebuchet MS"/>
              </a:rPr>
              <a:t>as organizações </a:t>
            </a:r>
            <a:r>
              <a:rPr sz="1867" spc="-9" dirty="0">
                <a:latin typeface="Trebuchet MS"/>
                <a:cs typeface="Trebuchet MS"/>
              </a:rPr>
              <a:t>criminosas aperfeiçoaram </a:t>
            </a:r>
            <a:r>
              <a:rPr sz="1867" dirty="0">
                <a:latin typeface="Trebuchet MS"/>
                <a:cs typeface="Trebuchet MS"/>
              </a:rPr>
              <a:t>e inovaram seus </a:t>
            </a:r>
            <a:r>
              <a:rPr sz="1867" spc="-9" dirty="0">
                <a:latin typeface="Trebuchet MS"/>
                <a:cs typeface="Trebuchet MS"/>
              </a:rPr>
              <a:t>métodos de  </a:t>
            </a:r>
            <a:r>
              <a:rPr sz="1867" dirty="0">
                <a:latin typeface="Trebuchet MS"/>
                <a:cs typeface="Trebuchet MS"/>
              </a:rPr>
              <a:t>atuação.</a:t>
            </a:r>
          </a:p>
        </p:txBody>
      </p:sp>
      <p:sp>
        <p:nvSpPr>
          <p:cNvPr id="3" name="object 3"/>
          <p:cNvSpPr/>
          <p:nvPr/>
        </p:nvSpPr>
        <p:spPr>
          <a:xfrm>
            <a:off x="153774" y="1150879"/>
            <a:ext cx="592044" cy="4627621"/>
          </a:xfrm>
          <a:prstGeom prst="rect">
            <a:avLst/>
          </a:prstGeom>
          <a:solidFill>
            <a:schemeClr val="accent2"/>
          </a:solidFill>
        </p:spPr>
        <p:txBody>
          <a:bodyPr wrap="square" lIns="0" tIns="0" rIns="0" bIns="0" rtlCol="0"/>
          <a:lstStyle/>
          <a:p>
            <a:endParaRPr sz="3200"/>
          </a:p>
        </p:txBody>
      </p:sp>
      <p:sp>
        <p:nvSpPr>
          <p:cNvPr id="4" name="object 4"/>
          <p:cNvSpPr txBox="1"/>
          <p:nvPr/>
        </p:nvSpPr>
        <p:spPr>
          <a:xfrm>
            <a:off x="267370" y="1625382"/>
            <a:ext cx="300980" cy="3665565"/>
          </a:xfrm>
          <a:prstGeom prst="rect">
            <a:avLst/>
          </a:prstGeom>
        </p:spPr>
        <p:txBody>
          <a:bodyPr vert="vert270" wrap="square" lIns="0" tIns="7902" rIns="0" bIns="0" rtlCol="0">
            <a:spAutoFit/>
          </a:bodyPr>
          <a:lstStyle/>
          <a:p>
            <a:pPr marL="22578">
              <a:spcBef>
                <a:spcPts val="62"/>
              </a:spcBef>
            </a:pPr>
            <a:r>
              <a:rPr sz="1956" spc="-9" dirty="0">
                <a:solidFill>
                  <a:schemeClr val="bg1"/>
                </a:solidFill>
                <a:latin typeface="Trebuchet MS"/>
                <a:cs typeface="Trebuchet MS"/>
              </a:rPr>
              <a:t>Compliance </a:t>
            </a:r>
            <a:r>
              <a:rPr sz="1956" dirty="0">
                <a:solidFill>
                  <a:schemeClr val="bg1"/>
                </a:solidFill>
                <a:latin typeface="Trebuchet MS"/>
                <a:cs typeface="Trebuchet MS"/>
              </a:rPr>
              <a:t>e </a:t>
            </a:r>
            <a:r>
              <a:rPr sz="1956" spc="-9" dirty="0">
                <a:solidFill>
                  <a:schemeClr val="bg1"/>
                </a:solidFill>
                <a:latin typeface="Trebuchet MS"/>
                <a:cs typeface="Trebuchet MS"/>
              </a:rPr>
              <a:t>Controles</a:t>
            </a:r>
            <a:r>
              <a:rPr sz="1956" spc="-18" dirty="0">
                <a:solidFill>
                  <a:schemeClr val="bg1"/>
                </a:solidFill>
                <a:latin typeface="Trebuchet MS"/>
                <a:cs typeface="Trebuchet MS"/>
              </a:rPr>
              <a:t> </a:t>
            </a:r>
            <a:r>
              <a:rPr sz="1956" spc="-9" dirty="0">
                <a:solidFill>
                  <a:schemeClr val="bg1"/>
                </a:solidFill>
                <a:latin typeface="Trebuchet MS"/>
                <a:cs typeface="Trebuchet MS"/>
              </a:rPr>
              <a:t>Internos</a:t>
            </a:r>
            <a:endParaRPr sz="1956" dirty="0">
              <a:solidFill>
                <a:schemeClr val="bg1"/>
              </a:solidFill>
              <a:latin typeface="Trebuchet MS"/>
              <a:cs typeface="Trebuchet MS"/>
            </a:endParaRPr>
          </a:p>
        </p:txBody>
      </p:sp>
      <p:sp>
        <p:nvSpPr>
          <p:cNvPr id="5" name="object 5"/>
          <p:cNvSpPr txBox="1">
            <a:spLocks noGrp="1"/>
          </p:cNvSpPr>
          <p:nvPr>
            <p:ph type="title"/>
          </p:nvPr>
        </p:nvSpPr>
        <p:spPr>
          <a:xfrm>
            <a:off x="2034333" y="410779"/>
            <a:ext cx="6181823" cy="351030"/>
          </a:xfrm>
          <a:prstGeom prst="rect">
            <a:avLst/>
          </a:prstGeom>
        </p:spPr>
        <p:txBody>
          <a:bodyPr vert="horz" wrap="square" lIns="0" tIns="22578" rIns="0" bIns="0" rtlCol="0">
            <a:spAutoFit/>
          </a:bodyPr>
          <a:lstStyle/>
          <a:p>
            <a:pPr marL="22578">
              <a:spcBef>
                <a:spcPts val="178"/>
              </a:spcBef>
            </a:pPr>
            <a:r>
              <a:rPr sz="2133" spc="-9" dirty="0">
                <a:solidFill>
                  <a:schemeClr val="accent2"/>
                </a:solidFill>
                <a:latin typeface="Arial"/>
                <a:cs typeface="Arial"/>
              </a:rPr>
              <a:t>Lei de prevenção a lavagem de </a:t>
            </a:r>
            <a:r>
              <a:rPr sz="2133" dirty="0">
                <a:solidFill>
                  <a:schemeClr val="accent2"/>
                </a:solidFill>
                <a:latin typeface="Arial"/>
                <a:cs typeface="Arial"/>
              </a:rPr>
              <a:t>dinheiro</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4227" y="1120423"/>
            <a:ext cx="9103517" cy="3314725"/>
          </a:xfrm>
          <a:prstGeom prst="rect">
            <a:avLst/>
          </a:prstGeom>
        </p:spPr>
        <p:txBody>
          <a:bodyPr vert="horz" wrap="square" lIns="0" tIns="22578" rIns="0" bIns="0" rtlCol="0">
            <a:spAutoFit/>
          </a:bodyPr>
          <a:lstStyle/>
          <a:p>
            <a:pPr marL="22578" marR="263034">
              <a:spcBef>
                <a:spcPts val="178"/>
              </a:spcBef>
            </a:pPr>
            <a:r>
              <a:rPr sz="1956" spc="-9" dirty="0">
                <a:latin typeface="Trebuchet MS"/>
                <a:cs typeface="Trebuchet MS"/>
              </a:rPr>
              <a:t>Entre as principais alterações da nova lei, está </a:t>
            </a:r>
            <a:r>
              <a:rPr sz="1956" dirty="0">
                <a:latin typeface="Trebuchet MS"/>
                <a:cs typeface="Trebuchet MS"/>
              </a:rPr>
              <a:t>a </a:t>
            </a:r>
            <a:r>
              <a:rPr sz="1956" spc="-9" dirty="0">
                <a:latin typeface="Trebuchet MS"/>
                <a:cs typeface="Trebuchet MS"/>
              </a:rPr>
              <a:t>possibilidade de punição para  lavagem de dinheiro proveniente de qualquer </a:t>
            </a:r>
            <a:r>
              <a:rPr sz="1956" dirty="0">
                <a:latin typeface="Trebuchet MS"/>
                <a:cs typeface="Trebuchet MS"/>
              </a:rPr>
              <a:t>origem</a:t>
            </a:r>
            <a:r>
              <a:rPr sz="1956" spc="18" dirty="0">
                <a:latin typeface="Trebuchet MS"/>
                <a:cs typeface="Trebuchet MS"/>
              </a:rPr>
              <a:t> </a:t>
            </a:r>
            <a:r>
              <a:rPr sz="1956" spc="-9" dirty="0">
                <a:latin typeface="Trebuchet MS"/>
                <a:cs typeface="Trebuchet MS"/>
              </a:rPr>
              <a:t>ilícita.</a:t>
            </a:r>
            <a:endParaRPr sz="1956">
              <a:latin typeface="Trebuchet MS"/>
              <a:cs typeface="Trebuchet MS"/>
            </a:endParaRPr>
          </a:p>
          <a:p>
            <a:pPr marL="22578" marR="9031">
              <a:spcBef>
                <a:spcPts val="1076"/>
              </a:spcBef>
            </a:pPr>
            <a:r>
              <a:rPr sz="1956" dirty="0">
                <a:latin typeface="Trebuchet MS"/>
                <a:cs typeface="Trebuchet MS"/>
              </a:rPr>
              <a:t>A </a:t>
            </a:r>
            <a:r>
              <a:rPr sz="1956" spc="-9" dirty="0">
                <a:latin typeface="Trebuchet MS"/>
                <a:cs typeface="Trebuchet MS"/>
              </a:rPr>
              <a:t>lavagem </a:t>
            </a:r>
            <a:r>
              <a:rPr sz="1956" dirty="0">
                <a:latin typeface="Trebuchet MS"/>
                <a:cs typeface="Trebuchet MS"/>
              </a:rPr>
              <a:t>só se </a:t>
            </a:r>
            <a:r>
              <a:rPr sz="1956" spc="-9" dirty="0">
                <a:latin typeface="Trebuchet MS"/>
                <a:cs typeface="Trebuchet MS"/>
              </a:rPr>
              <a:t>configurava </a:t>
            </a:r>
            <a:r>
              <a:rPr sz="1956" dirty="0">
                <a:latin typeface="Trebuchet MS"/>
                <a:cs typeface="Trebuchet MS"/>
              </a:rPr>
              <a:t>em crime se o </a:t>
            </a:r>
            <a:r>
              <a:rPr sz="1956" spc="-9" dirty="0">
                <a:latin typeface="Trebuchet MS"/>
                <a:cs typeface="Trebuchet MS"/>
              </a:rPr>
              <a:t>dinheiro envolvido viesse de uma  lista predefinida de atividades ilícitas, como tráfico de drogas, terrorismo,  contrabando de armas, sequestro, </a:t>
            </a:r>
            <a:r>
              <a:rPr sz="1956" dirty="0">
                <a:latin typeface="Trebuchet MS"/>
                <a:cs typeface="Trebuchet MS"/>
              </a:rPr>
              <a:t>crimes </a:t>
            </a:r>
            <a:r>
              <a:rPr sz="1956" spc="-9" dirty="0">
                <a:latin typeface="Trebuchet MS"/>
                <a:cs typeface="Trebuchet MS"/>
              </a:rPr>
              <a:t>praticados por organização criminosa </a:t>
            </a:r>
            <a:r>
              <a:rPr sz="1956" dirty="0">
                <a:latin typeface="Trebuchet MS"/>
                <a:cs typeface="Trebuchet MS"/>
              </a:rPr>
              <a:t>e  crimes </a:t>
            </a:r>
            <a:r>
              <a:rPr sz="1956" spc="-9" dirty="0">
                <a:latin typeface="Trebuchet MS"/>
                <a:cs typeface="Trebuchet MS"/>
              </a:rPr>
              <a:t>contra </a:t>
            </a:r>
            <a:r>
              <a:rPr sz="1956" dirty="0">
                <a:latin typeface="Trebuchet MS"/>
                <a:cs typeface="Trebuchet MS"/>
              </a:rPr>
              <a:t>a </a:t>
            </a:r>
            <a:r>
              <a:rPr sz="1956" spc="-9" dirty="0">
                <a:latin typeface="Trebuchet MS"/>
                <a:cs typeface="Trebuchet MS"/>
              </a:rPr>
              <a:t>administração pública </a:t>
            </a:r>
            <a:r>
              <a:rPr sz="1956" dirty="0">
                <a:latin typeface="Trebuchet MS"/>
                <a:cs typeface="Trebuchet MS"/>
              </a:rPr>
              <a:t>e o </a:t>
            </a:r>
            <a:r>
              <a:rPr sz="1956" spc="-9" dirty="0">
                <a:latin typeface="Trebuchet MS"/>
                <a:cs typeface="Trebuchet MS"/>
              </a:rPr>
              <a:t>sistema</a:t>
            </a:r>
            <a:r>
              <a:rPr sz="1956" spc="36" dirty="0">
                <a:latin typeface="Trebuchet MS"/>
                <a:cs typeface="Trebuchet MS"/>
              </a:rPr>
              <a:t> </a:t>
            </a:r>
            <a:r>
              <a:rPr sz="1956" spc="-9" dirty="0">
                <a:latin typeface="Trebuchet MS"/>
                <a:cs typeface="Trebuchet MS"/>
              </a:rPr>
              <a:t>financeiro.</a:t>
            </a:r>
            <a:endParaRPr sz="1956">
              <a:latin typeface="Trebuchet MS"/>
              <a:cs typeface="Trebuchet MS"/>
            </a:endParaRPr>
          </a:p>
          <a:p>
            <a:pPr marL="22578" marR="28223">
              <a:spcBef>
                <a:spcPts val="1076"/>
              </a:spcBef>
            </a:pPr>
            <a:r>
              <a:rPr sz="1956" dirty="0">
                <a:latin typeface="Trebuchet MS"/>
                <a:cs typeface="Trebuchet MS"/>
              </a:rPr>
              <a:t>A </a:t>
            </a:r>
            <a:r>
              <a:rPr sz="1956" spc="-9" dirty="0">
                <a:latin typeface="Trebuchet MS"/>
                <a:cs typeface="Trebuchet MS"/>
              </a:rPr>
              <a:t>nova lei mantém as penas de </a:t>
            </a:r>
            <a:r>
              <a:rPr sz="1956" dirty="0">
                <a:latin typeface="Trebuchet MS"/>
                <a:cs typeface="Trebuchet MS"/>
              </a:rPr>
              <a:t>3 (três) a </a:t>
            </a:r>
            <a:r>
              <a:rPr sz="1956" spc="-9" dirty="0">
                <a:latin typeface="Trebuchet MS"/>
                <a:cs typeface="Trebuchet MS"/>
              </a:rPr>
              <a:t>10 (dez) anos de </a:t>
            </a:r>
            <a:r>
              <a:rPr sz="1956" dirty="0">
                <a:latin typeface="Trebuchet MS"/>
                <a:cs typeface="Trebuchet MS"/>
              </a:rPr>
              <a:t>reclusão, </a:t>
            </a:r>
            <a:r>
              <a:rPr sz="1956" spc="-9" dirty="0">
                <a:latin typeface="Trebuchet MS"/>
                <a:cs typeface="Trebuchet MS"/>
              </a:rPr>
              <a:t>mas </a:t>
            </a:r>
            <a:r>
              <a:rPr sz="1956" dirty="0">
                <a:latin typeface="Trebuchet MS"/>
                <a:cs typeface="Trebuchet MS"/>
              </a:rPr>
              <a:t>o </a:t>
            </a:r>
            <a:r>
              <a:rPr sz="1956" spc="-9" dirty="0">
                <a:latin typeface="Trebuchet MS"/>
                <a:cs typeface="Trebuchet MS"/>
              </a:rPr>
              <a:t>valor  das multas aplicadas </a:t>
            </a:r>
            <a:r>
              <a:rPr sz="1956" dirty="0">
                <a:latin typeface="Trebuchet MS"/>
                <a:cs typeface="Trebuchet MS"/>
              </a:rPr>
              <a:t>a </a:t>
            </a:r>
            <a:r>
              <a:rPr sz="1956" spc="-9" dirty="0">
                <a:latin typeface="Trebuchet MS"/>
                <a:cs typeface="Trebuchet MS"/>
              </a:rPr>
              <a:t>condenados foi elevado. </a:t>
            </a:r>
            <a:r>
              <a:rPr sz="1956" dirty="0">
                <a:latin typeface="Trebuchet MS"/>
                <a:cs typeface="Trebuchet MS"/>
              </a:rPr>
              <a:t>O </a:t>
            </a:r>
            <a:r>
              <a:rPr sz="1956" spc="-9" dirty="0">
                <a:latin typeface="Trebuchet MS"/>
                <a:cs typeface="Trebuchet MS"/>
              </a:rPr>
              <a:t>teto máximo agora </a:t>
            </a:r>
            <a:r>
              <a:rPr sz="1956" dirty="0">
                <a:latin typeface="Trebuchet MS"/>
                <a:cs typeface="Trebuchet MS"/>
              </a:rPr>
              <a:t>será </a:t>
            </a:r>
            <a:r>
              <a:rPr sz="1956" spc="-9" dirty="0">
                <a:latin typeface="Trebuchet MS"/>
                <a:cs typeface="Trebuchet MS"/>
              </a:rPr>
              <a:t>de 20  milhões </a:t>
            </a:r>
            <a:r>
              <a:rPr sz="1956" dirty="0">
                <a:latin typeface="Trebuchet MS"/>
                <a:cs typeface="Trebuchet MS"/>
              </a:rPr>
              <a:t>de </a:t>
            </a:r>
            <a:r>
              <a:rPr sz="1956" spc="-9" dirty="0">
                <a:latin typeface="Trebuchet MS"/>
                <a:cs typeface="Trebuchet MS"/>
              </a:rPr>
              <a:t>reais </a:t>
            </a:r>
            <a:r>
              <a:rPr sz="1956" dirty="0">
                <a:latin typeface="Trebuchet MS"/>
                <a:cs typeface="Trebuchet MS"/>
              </a:rPr>
              <a:t>e </a:t>
            </a:r>
            <a:r>
              <a:rPr sz="1956" spc="-9" dirty="0">
                <a:latin typeface="Trebuchet MS"/>
                <a:cs typeface="Trebuchet MS"/>
              </a:rPr>
              <a:t>não mais </a:t>
            </a:r>
            <a:r>
              <a:rPr sz="1956" dirty="0">
                <a:latin typeface="Trebuchet MS"/>
                <a:cs typeface="Trebuchet MS"/>
              </a:rPr>
              <a:t>de </a:t>
            </a:r>
            <a:r>
              <a:rPr sz="1956" spc="-9" dirty="0">
                <a:latin typeface="Trebuchet MS"/>
                <a:cs typeface="Trebuchet MS"/>
              </a:rPr>
              <a:t>apenas </a:t>
            </a:r>
            <a:r>
              <a:rPr sz="1956" spc="9" dirty="0">
                <a:latin typeface="Trebuchet MS"/>
                <a:cs typeface="Trebuchet MS"/>
              </a:rPr>
              <a:t>R$ </a:t>
            </a:r>
            <a:r>
              <a:rPr sz="1956" dirty="0">
                <a:latin typeface="Trebuchet MS"/>
                <a:cs typeface="Trebuchet MS"/>
              </a:rPr>
              <a:t>200 </a:t>
            </a:r>
            <a:r>
              <a:rPr sz="1956" spc="-9" dirty="0">
                <a:latin typeface="Trebuchet MS"/>
                <a:cs typeface="Trebuchet MS"/>
              </a:rPr>
              <a:t>mil reais, como previa </a:t>
            </a:r>
            <a:r>
              <a:rPr sz="1956" dirty="0">
                <a:latin typeface="Trebuchet MS"/>
                <a:cs typeface="Trebuchet MS"/>
              </a:rPr>
              <a:t>a </a:t>
            </a:r>
            <a:r>
              <a:rPr sz="1956" spc="-9" dirty="0">
                <a:latin typeface="Trebuchet MS"/>
                <a:cs typeface="Trebuchet MS"/>
              </a:rPr>
              <a:t>legislação  anterior.</a:t>
            </a:r>
            <a:endParaRPr sz="1956">
              <a:latin typeface="Trebuchet MS"/>
              <a:cs typeface="Trebuchet MS"/>
            </a:endParaRPr>
          </a:p>
        </p:txBody>
      </p:sp>
      <p:sp>
        <p:nvSpPr>
          <p:cNvPr id="3" name="object 3"/>
          <p:cNvSpPr/>
          <p:nvPr/>
        </p:nvSpPr>
        <p:spPr>
          <a:xfrm>
            <a:off x="153774" y="1150879"/>
            <a:ext cx="592044" cy="4627621"/>
          </a:xfrm>
          <a:prstGeom prst="rect">
            <a:avLst/>
          </a:prstGeom>
          <a:solidFill>
            <a:schemeClr val="accent2"/>
          </a:solidFill>
        </p:spPr>
        <p:txBody>
          <a:bodyPr wrap="square" lIns="0" tIns="0" rIns="0" bIns="0" rtlCol="0"/>
          <a:lstStyle/>
          <a:p>
            <a:endParaRPr sz="3200"/>
          </a:p>
        </p:txBody>
      </p:sp>
      <p:sp>
        <p:nvSpPr>
          <p:cNvPr id="4" name="object 4"/>
          <p:cNvSpPr txBox="1"/>
          <p:nvPr/>
        </p:nvSpPr>
        <p:spPr>
          <a:xfrm>
            <a:off x="267370" y="1625382"/>
            <a:ext cx="300980" cy="3665565"/>
          </a:xfrm>
          <a:prstGeom prst="rect">
            <a:avLst/>
          </a:prstGeom>
        </p:spPr>
        <p:txBody>
          <a:bodyPr vert="vert270" wrap="square" lIns="0" tIns="7902" rIns="0" bIns="0" rtlCol="0">
            <a:spAutoFit/>
          </a:bodyPr>
          <a:lstStyle/>
          <a:p>
            <a:pPr marL="22578">
              <a:spcBef>
                <a:spcPts val="62"/>
              </a:spcBef>
            </a:pPr>
            <a:r>
              <a:rPr sz="1956" spc="-9" dirty="0">
                <a:solidFill>
                  <a:schemeClr val="bg1"/>
                </a:solidFill>
                <a:latin typeface="Trebuchet MS"/>
                <a:cs typeface="Trebuchet MS"/>
              </a:rPr>
              <a:t>Compliance </a:t>
            </a:r>
            <a:r>
              <a:rPr sz="1956" dirty="0">
                <a:solidFill>
                  <a:schemeClr val="bg1"/>
                </a:solidFill>
                <a:latin typeface="Trebuchet MS"/>
                <a:cs typeface="Trebuchet MS"/>
              </a:rPr>
              <a:t>e </a:t>
            </a:r>
            <a:r>
              <a:rPr sz="1956" spc="-9" dirty="0">
                <a:solidFill>
                  <a:schemeClr val="bg1"/>
                </a:solidFill>
                <a:latin typeface="Trebuchet MS"/>
                <a:cs typeface="Trebuchet MS"/>
              </a:rPr>
              <a:t>Controles</a:t>
            </a:r>
            <a:r>
              <a:rPr sz="1956" spc="-18" dirty="0">
                <a:solidFill>
                  <a:schemeClr val="bg1"/>
                </a:solidFill>
                <a:latin typeface="Trebuchet MS"/>
                <a:cs typeface="Trebuchet MS"/>
              </a:rPr>
              <a:t> </a:t>
            </a:r>
            <a:r>
              <a:rPr sz="1956" spc="-9" dirty="0">
                <a:solidFill>
                  <a:schemeClr val="bg1"/>
                </a:solidFill>
                <a:latin typeface="Trebuchet MS"/>
                <a:cs typeface="Trebuchet MS"/>
              </a:rPr>
              <a:t>Internos</a:t>
            </a:r>
            <a:endParaRPr sz="1956" dirty="0">
              <a:solidFill>
                <a:schemeClr val="bg1"/>
              </a:solidFill>
              <a:latin typeface="Trebuchet MS"/>
              <a:cs typeface="Trebuchet MS"/>
            </a:endParaRPr>
          </a:p>
        </p:txBody>
      </p:sp>
      <p:sp>
        <p:nvSpPr>
          <p:cNvPr id="5" name="object 5"/>
          <p:cNvSpPr txBox="1">
            <a:spLocks noGrp="1"/>
          </p:cNvSpPr>
          <p:nvPr>
            <p:ph type="title"/>
          </p:nvPr>
        </p:nvSpPr>
        <p:spPr>
          <a:xfrm>
            <a:off x="1970533" y="368300"/>
            <a:ext cx="6309422" cy="351030"/>
          </a:xfrm>
          <a:prstGeom prst="rect">
            <a:avLst/>
          </a:prstGeom>
        </p:spPr>
        <p:txBody>
          <a:bodyPr vert="horz" wrap="square" lIns="0" tIns="22578" rIns="0" bIns="0" rtlCol="0">
            <a:spAutoFit/>
          </a:bodyPr>
          <a:lstStyle/>
          <a:p>
            <a:pPr marL="22578">
              <a:spcBef>
                <a:spcPts val="178"/>
              </a:spcBef>
            </a:pPr>
            <a:r>
              <a:rPr sz="2133" spc="-9" dirty="0">
                <a:solidFill>
                  <a:schemeClr val="accent2"/>
                </a:solidFill>
                <a:latin typeface="Arial"/>
                <a:cs typeface="Arial"/>
              </a:rPr>
              <a:t>Lei de prevenção a lavagem de </a:t>
            </a:r>
            <a:r>
              <a:rPr sz="2133" dirty="0">
                <a:solidFill>
                  <a:schemeClr val="accent2"/>
                </a:solidFill>
                <a:latin typeface="Arial"/>
                <a:cs typeface="Arial"/>
              </a:rPr>
              <a:t>dinheiro</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794728" y="1117714"/>
            <a:ext cx="7122283" cy="3470281"/>
          </a:xfrm>
          <a:prstGeom prst="rect">
            <a:avLst/>
          </a:prstGeom>
        </p:spPr>
        <p:txBody>
          <a:bodyPr vert="horz" wrap="square" lIns="0" tIns="22578" rIns="0" bIns="0" rtlCol="0">
            <a:spAutoFit/>
          </a:bodyPr>
          <a:lstStyle/>
          <a:p>
            <a:pPr marL="22578" marR="9031">
              <a:spcBef>
                <a:spcPts val="178"/>
              </a:spcBef>
            </a:pPr>
            <a:r>
              <a:rPr sz="2489" dirty="0">
                <a:latin typeface="Trebuchet MS"/>
                <a:cs typeface="Trebuchet MS"/>
              </a:rPr>
              <a:t>Se </a:t>
            </a:r>
            <a:r>
              <a:rPr sz="2489" dirty="0" err="1">
                <a:latin typeface="Trebuchet MS"/>
                <a:cs typeface="Trebuchet MS"/>
              </a:rPr>
              <a:t>quem</a:t>
            </a:r>
            <a:r>
              <a:rPr sz="2489" dirty="0">
                <a:latin typeface="Trebuchet MS"/>
                <a:cs typeface="Trebuchet MS"/>
              </a:rPr>
              <a:t> </a:t>
            </a:r>
            <a:r>
              <a:rPr sz="2489" spc="-151" dirty="0">
                <a:latin typeface="Trebuchet MS"/>
                <a:cs typeface="Trebuchet MS"/>
              </a:rPr>
              <a:t>lava </a:t>
            </a:r>
            <a:r>
              <a:rPr sz="2489" spc="-9" dirty="0">
                <a:latin typeface="Trebuchet MS"/>
                <a:cs typeface="Trebuchet MS"/>
              </a:rPr>
              <a:t>dinheiro </a:t>
            </a:r>
            <a:r>
              <a:rPr sz="2489" b="1" spc="-9" dirty="0">
                <a:latin typeface="Trebuchet MS"/>
                <a:cs typeface="Trebuchet MS"/>
              </a:rPr>
              <a:t>não </a:t>
            </a:r>
            <a:r>
              <a:rPr sz="2489" b="1" dirty="0">
                <a:latin typeface="Trebuchet MS"/>
                <a:cs typeface="Trebuchet MS"/>
              </a:rPr>
              <a:t>documenta </a:t>
            </a:r>
            <a:r>
              <a:rPr sz="2489" dirty="0">
                <a:latin typeface="Trebuchet MS"/>
                <a:cs typeface="Trebuchet MS"/>
              </a:rPr>
              <a:t>a  </a:t>
            </a:r>
            <a:r>
              <a:rPr sz="2489" spc="-9" dirty="0">
                <a:latin typeface="Trebuchet MS"/>
                <a:cs typeface="Trebuchet MS"/>
              </a:rPr>
              <a:t>amplitude </a:t>
            </a:r>
            <a:r>
              <a:rPr sz="2489" dirty="0">
                <a:latin typeface="Trebuchet MS"/>
                <a:cs typeface="Trebuchet MS"/>
              </a:rPr>
              <a:t>de </a:t>
            </a:r>
            <a:r>
              <a:rPr sz="2489" spc="-9" dirty="0">
                <a:latin typeface="Trebuchet MS"/>
                <a:cs typeface="Trebuchet MS"/>
              </a:rPr>
              <a:t>suas </a:t>
            </a:r>
            <a:r>
              <a:rPr sz="2489" dirty="0">
                <a:latin typeface="Trebuchet MS"/>
                <a:cs typeface="Trebuchet MS"/>
              </a:rPr>
              <a:t>operações nem divulga o  </a:t>
            </a:r>
            <a:r>
              <a:rPr sz="2489" spc="-9" dirty="0">
                <a:latin typeface="Trebuchet MS"/>
                <a:cs typeface="Trebuchet MS"/>
              </a:rPr>
              <a:t>montante </a:t>
            </a:r>
            <a:r>
              <a:rPr sz="2489" dirty="0">
                <a:latin typeface="Trebuchet MS"/>
                <a:cs typeface="Trebuchet MS"/>
              </a:rPr>
              <a:t>dos </a:t>
            </a:r>
            <a:r>
              <a:rPr sz="2489" spc="-9" dirty="0">
                <a:latin typeface="Trebuchet MS"/>
                <a:cs typeface="Trebuchet MS"/>
              </a:rPr>
              <a:t>lucros, as dificuldades para estimar  </a:t>
            </a:r>
            <a:r>
              <a:rPr sz="2489" dirty="0">
                <a:latin typeface="Trebuchet MS"/>
                <a:cs typeface="Trebuchet MS"/>
              </a:rPr>
              <a:t>o volume </a:t>
            </a:r>
            <a:r>
              <a:rPr sz="2489" spc="-9" dirty="0">
                <a:latin typeface="Trebuchet MS"/>
                <a:cs typeface="Trebuchet MS"/>
              </a:rPr>
              <a:t>de dinheiro </a:t>
            </a:r>
            <a:r>
              <a:rPr sz="2489" spc="-107" dirty="0">
                <a:latin typeface="Trebuchet MS"/>
                <a:cs typeface="Trebuchet MS"/>
              </a:rPr>
              <a:t>„lavado‟ </a:t>
            </a:r>
            <a:r>
              <a:rPr sz="2489" spc="-9" dirty="0">
                <a:latin typeface="Trebuchet MS"/>
                <a:cs typeface="Trebuchet MS"/>
              </a:rPr>
              <a:t>aumentam </a:t>
            </a:r>
            <a:r>
              <a:rPr sz="2489" dirty="0">
                <a:latin typeface="Trebuchet MS"/>
                <a:cs typeface="Trebuchet MS"/>
              </a:rPr>
              <a:t>em  </a:t>
            </a:r>
            <a:r>
              <a:rPr sz="2489" spc="-9" dirty="0">
                <a:latin typeface="Trebuchet MS"/>
                <a:cs typeface="Trebuchet MS"/>
              </a:rPr>
              <a:t>razão </a:t>
            </a:r>
            <a:r>
              <a:rPr sz="2489" dirty="0">
                <a:latin typeface="Trebuchet MS"/>
                <a:cs typeface="Trebuchet MS"/>
              </a:rPr>
              <a:t>do </a:t>
            </a:r>
            <a:r>
              <a:rPr sz="2489" spc="-9" dirty="0">
                <a:latin typeface="Trebuchet MS"/>
                <a:cs typeface="Trebuchet MS"/>
              </a:rPr>
              <a:t>caráter transnacional </a:t>
            </a:r>
            <a:r>
              <a:rPr sz="2489" dirty="0">
                <a:latin typeface="Trebuchet MS"/>
                <a:cs typeface="Trebuchet MS"/>
              </a:rPr>
              <a:t>do </a:t>
            </a:r>
            <a:r>
              <a:rPr sz="2489" spc="-9" dirty="0">
                <a:latin typeface="Trebuchet MS"/>
                <a:cs typeface="Trebuchet MS"/>
              </a:rPr>
              <a:t>crime: </a:t>
            </a:r>
            <a:r>
              <a:rPr sz="2489" dirty="0">
                <a:latin typeface="Trebuchet MS"/>
                <a:cs typeface="Trebuchet MS"/>
              </a:rPr>
              <a:t>os  </a:t>
            </a:r>
            <a:r>
              <a:rPr sz="2489" b="1" dirty="0">
                <a:latin typeface="Trebuchet MS"/>
                <a:cs typeface="Trebuchet MS"/>
              </a:rPr>
              <a:t>valores são </a:t>
            </a:r>
            <a:r>
              <a:rPr sz="2489" b="1" spc="-9" dirty="0">
                <a:latin typeface="Trebuchet MS"/>
                <a:cs typeface="Trebuchet MS"/>
              </a:rPr>
              <a:t>movimentados</a:t>
            </a:r>
            <a:r>
              <a:rPr sz="2489" spc="-9" dirty="0">
                <a:latin typeface="Trebuchet MS"/>
                <a:cs typeface="Trebuchet MS"/>
              </a:rPr>
              <a:t>, </a:t>
            </a:r>
            <a:r>
              <a:rPr sz="2489" dirty="0">
                <a:latin typeface="Trebuchet MS"/>
                <a:cs typeface="Trebuchet MS"/>
              </a:rPr>
              <a:t>com </a:t>
            </a:r>
            <a:r>
              <a:rPr sz="2489" spc="-9" dirty="0">
                <a:latin typeface="Trebuchet MS"/>
                <a:cs typeface="Trebuchet MS"/>
              </a:rPr>
              <a:t>frequência,  através de vários países, para aproveitar as  diferenças entre </a:t>
            </a:r>
            <a:r>
              <a:rPr sz="2489" dirty="0">
                <a:latin typeface="Trebuchet MS"/>
                <a:cs typeface="Trebuchet MS"/>
              </a:rPr>
              <a:t>os </a:t>
            </a:r>
            <a:r>
              <a:rPr sz="2489" spc="-9" dirty="0">
                <a:latin typeface="Trebuchet MS"/>
                <a:cs typeface="Trebuchet MS"/>
              </a:rPr>
              <a:t>regimes antilavagem de  dinheiro.</a:t>
            </a:r>
            <a:endParaRPr sz="2489" dirty="0">
              <a:latin typeface="Trebuchet MS"/>
              <a:cs typeface="Trebuchet MS"/>
            </a:endParaRPr>
          </a:p>
        </p:txBody>
      </p:sp>
      <p:sp>
        <p:nvSpPr>
          <p:cNvPr id="3" name="object 3"/>
          <p:cNvSpPr/>
          <p:nvPr/>
        </p:nvSpPr>
        <p:spPr>
          <a:xfrm>
            <a:off x="384393" y="1150702"/>
            <a:ext cx="2176286" cy="4627621"/>
          </a:xfrm>
          <a:prstGeom prst="rect">
            <a:avLst/>
          </a:prstGeom>
          <a:blipFill>
            <a:blip r:embed="rId2" cstate="print"/>
            <a:stretch>
              <a:fillRect/>
            </a:stretch>
          </a:blipFill>
        </p:spPr>
        <p:txBody>
          <a:bodyPr wrap="square" lIns="0" tIns="0" rIns="0" bIns="0" rtlCol="0"/>
          <a:lstStyle/>
          <a:p>
            <a:endParaRPr sz="3200"/>
          </a:p>
        </p:txBody>
      </p:sp>
      <p:sp>
        <p:nvSpPr>
          <p:cNvPr id="4" name="object 4"/>
          <p:cNvSpPr/>
          <p:nvPr/>
        </p:nvSpPr>
        <p:spPr>
          <a:xfrm>
            <a:off x="153774" y="1150879"/>
            <a:ext cx="592044" cy="4627621"/>
          </a:xfrm>
          <a:prstGeom prst="rect">
            <a:avLst/>
          </a:prstGeom>
          <a:solidFill>
            <a:schemeClr val="accent2"/>
          </a:solidFill>
        </p:spPr>
        <p:txBody>
          <a:bodyPr wrap="square" lIns="0" tIns="0" rIns="0" bIns="0" rtlCol="0"/>
          <a:lstStyle/>
          <a:p>
            <a:endParaRPr sz="3200"/>
          </a:p>
        </p:txBody>
      </p:sp>
      <p:sp>
        <p:nvSpPr>
          <p:cNvPr id="5" name="object 5"/>
          <p:cNvSpPr txBox="1"/>
          <p:nvPr/>
        </p:nvSpPr>
        <p:spPr>
          <a:xfrm>
            <a:off x="267370" y="1625382"/>
            <a:ext cx="300980" cy="3665565"/>
          </a:xfrm>
          <a:prstGeom prst="rect">
            <a:avLst/>
          </a:prstGeom>
        </p:spPr>
        <p:txBody>
          <a:bodyPr vert="vert270" wrap="square" lIns="0" tIns="7902" rIns="0" bIns="0" rtlCol="0">
            <a:spAutoFit/>
          </a:bodyPr>
          <a:lstStyle/>
          <a:p>
            <a:pPr marL="22578">
              <a:spcBef>
                <a:spcPts val="62"/>
              </a:spcBef>
            </a:pPr>
            <a:r>
              <a:rPr sz="1956" spc="-9" dirty="0">
                <a:solidFill>
                  <a:schemeClr val="bg1"/>
                </a:solidFill>
                <a:latin typeface="Trebuchet MS"/>
                <a:cs typeface="Trebuchet MS"/>
              </a:rPr>
              <a:t>Compliance </a:t>
            </a:r>
            <a:r>
              <a:rPr sz="1956" dirty="0">
                <a:solidFill>
                  <a:schemeClr val="bg1"/>
                </a:solidFill>
                <a:latin typeface="Trebuchet MS"/>
                <a:cs typeface="Trebuchet MS"/>
              </a:rPr>
              <a:t>e </a:t>
            </a:r>
            <a:r>
              <a:rPr sz="1956" spc="-9" dirty="0">
                <a:solidFill>
                  <a:schemeClr val="bg1"/>
                </a:solidFill>
                <a:latin typeface="Trebuchet MS"/>
                <a:cs typeface="Trebuchet MS"/>
              </a:rPr>
              <a:t>Controles</a:t>
            </a:r>
            <a:r>
              <a:rPr sz="1956" spc="-18" dirty="0">
                <a:solidFill>
                  <a:schemeClr val="bg1"/>
                </a:solidFill>
                <a:latin typeface="Trebuchet MS"/>
                <a:cs typeface="Trebuchet MS"/>
              </a:rPr>
              <a:t> </a:t>
            </a:r>
            <a:r>
              <a:rPr sz="1956" spc="-9" dirty="0">
                <a:solidFill>
                  <a:schemeClr val="bg1"/>
                </a:solidFill>
                <a:latin typeface="Trebuchet MS"/>
                <a:cs typeface="Trebuchet MS"/>
              </a:rPr>
              <a:t>Internos</a:t>
            </a:r>
            <a:endParaRPr sz="1956" dirty="0">
              <a:solidFill>
                <a:schemeClr val="bg1"/>
              </a:solidFill>
              <a:latin typeface="Trebuchet MS"/>
              <a:cs typeface="Trebuchet MS"/>
            </a:endParaRPr>
          </a:p>
        </p:txBody>
      </p:sp>
      <p:sp>
        <p:nvSpPr>
          <p:cNvPr id="6" name="object 6"/>
          <p:cNvSpPr txBox="1">
            <a:spLocks noGrp="1"/>
          </p:cNvSpPr>
          <p:nvPr>
            <p:ph type="title"/>
          </p:nvPr>
        </p:nvSpPr>
        <p:spPr>
          <a:xfrm>
            <a:off x="2263010" y="362047"/>
            <a:ext cx="7378545" cy="679260"/>
          </a:xfrm>
          <a:prstGeom prst="rect">
            <a:avLst/>
          </a:prstGeom>
        </p:spPr>
        <p:txBody>
          <a:bodyPr vert="horz" wrap="square" lIns="0" tIns="22578" rIns="0" bIns="0" rtlCol="0">
            <a:spAutoFit/>
          </a:bodyPr>
          <a:lstStyle/>
          <a:p>
            <a:pPr marL="22578">
              <a:spcBef>
                <a:spcPts val="178"/>
              </a:spcBef>
            </a:pPr>
            <a:r>
              <a:rPr sz="2133" spc="-9" dirty="0">
                <a:solidFill>
                  <a:schemeClr val="accent2"/>
                </a:solidFill>
                <a:latin typeface="Arial"/>
                <a:cs typeface="Arial"/>
              </a:rPr>
              <a:t>Quais são os danos </a:t>
            </a:r>
            <a:r>
              <a:rPr sz="2133" dirty="0">
                <a:solidFill>
                  <a:schemeClr val="accent2"/>
                </a:solidFill>
                <a:latin typeface="Arial"/>
                <a:cs typeface="Arial"/>
              </a:rPr>
              <a:t>que </a:t>
            </a:r>
            <a:r>
              <a:rPr sz="2133" spc="-9" dirty="0">
                <a:solidFill>
                  <a:schemeClr val="accent2"/>
                </a:solidFill>
                <a:latin typeface="Arial"/>
                <a:cs typeface="Arial"/>
              </a:rPr>
              <a:t>a lavagem de </a:t>
            </a:r>
            <a:r>
              <a:rPr sz="2133" dirty="0">
                <a:solidFill>
                  <a:schemeClr val="accent2"/>
                </a:solidFill>
                <a:latin typeface="Arial"/>
                <a:cs typeface="Arial"/>
              </a:rPr>
              <a:t>dinheiro</a:t>
            </a:r>
            <a:r>
              <a:rPr sz="2133" spc="80" dirty="0">
                <a:solidFill>
                  <a:schemeClr val="accent2"/>
                </a:solidFill>
                <a:latin typeface="Arial"/>
                <a:cs typeface="Arial"/>
              </a:rPr>
              <a:t> </a:t>
            </a:r>
            <a:r>
              <a:rPr sz="2133" spc="-9" dirty="0">
                <a:solidFill>
                  <a:schemeClr val="accent2"/>
                </a:solidFill>
                <a:latin typeface="Arial"/>
                <a:cs typeface="Arial"/>
              </a:rPr>
              <a:t>provoca?</a:t>
            </a:r>
            <a:endParaRPr sz="2133" dirty="0">
              <a:solidFill>
                <a:schemeClr val="accent2"/>
              </a:solidFill>
              <a:latin typeface="Arial"/>
              <a:cs typeface="Aria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object 2"/>
          <p:cNvSpPr/>
          <p:nvPr/>
        </p:nvSpPr>
        <p:spPr>
          <a:xfrm>
            <a:off x="153774" y="1130468"/>
            <a:ext cx="592044" cy="4627621"/>
          </a:xfrm>
          <a:prstGeom prst="rect">
            <a:avLst/>
          </a:prstGeom>
          <a:solidFill>
            <a:schemeClr val="accent2"/>
          </a:solidFill>
        </p:spPr>
        <p:txBody>
          <a:bodyPr wrap="square" lIns="0" tIns="0" rIns="0" bIns="0" rtlCol="0"/>
          <a:lstStyle/>
          <a:p>
            <a:endParaRPr sz="3200"/>
          </a:p>
        </p:txBody>
      </p:sp>
      <p:sp>
        <p:nvSpPr>
          <p:cNvPr id="3" name="object 3"/>
          <p:cNvSpPr txBox="1"/>
          <p:nvPr/>
        </p:nvSpPr>
        <p:spPr>
          <a:xfrm>
            <a:off x="267370" y="1604971"/>
            <a:ext cx="300980" cy="3665565"/>
          </a:xfrm>
          <a:prstGeom prst="rect">
            <a:avLst/>
          </a:prstGeom>
        </p:spPr>
        <p:txBody>
          <a:bodyPr vert="vert270" wrap="square" lIns="0" tIns="7902" rIns="0" bIns="0" rtlCol="0">
            <a:spAutoFit/>
          </a:bodyPr>
          <a:lstStyle/>
          <a:p>
            <a:pPr marL="22578">
              <a:spcBef>
                <a:spcPts val="62"/>
              </a:spcBef>
            </a:pPr>
            <a:r>
              <a:rPr sz="1956" spc="-9" dirty="0">
                <a:solidFill>
                  <a:schemeClr val="bg1"/>
                </a:solidFill>
                <a:latin typeface="Trebuchet MS"/>
                <a:cs typeface="Trebuchet MS"/>
              </a:rPr>
              <a:t>Compliance </a:t>
            </a:r>
            <a:r>
              <a:rPr sz="1956" dirty="0">
                <a:solidFill>
                  <a:schemeClr val="bg1"/>
                </a:solidFill>
                <a:latin typeface="Trebuchet MS"/>
                <a:cs typeface="Trebuchet MS"/>
              </a:rPr>
              <a:t>e </a:t>
            </a:r>
            <a:r>
              <a:rPr sz="1956" spc="-9" dirty="0">
                <a:solidFill>
                  <a:schemeClr val="bg1"/>
                </a:solidFill>
                <a:latin typeface="Trebuchet MS"/>
                <a:cs typeface="Trebuchet MS"/>
              </a:rPr>
              <a:t>Controles</a:t>
            </a:r>
            <a:r>
              <a:rPr sz="1956" spc="-18" dirty="0">
                <a:solidFill>
                  <a:schemeClr val="bg1"/>
                </a:solidFill>
                <a:latin typeface="Trebuchet MS"/>
                <a:cs typeface="Trebuchet MS"/>
              </a:rPr>
              <a:t> </a:t>
            </a:r>
            <a:r>
              <a:rPr sz="1956" spc="-9" dirty="0">
                <a:solidFill>
                  <a:schemeClr val="bg1"/>
                </a:solidFill>
                <a:latin typeface="Trebuchet MS"/>
                <a:cs typeface="Trebuchet MS"/>
              </a:rPr>
              <a:t>Internos</a:t>
            </a:r>
            <a:endParaRPr sz="1956" dirty="0">
              <a:solidFill>
                <a:schemeClr val="bg1"/>
              </a:solidFill>
              <a:latin typeface="Trebuchet MS"/>
              <a:cs typeface="Trebuchet MS"/>
            </a:endParaRPr>
          </a:p>
        </p:txBody>
      </p:sp>
      <p:sp>
        <p:nvSpPr>
          <p:cNvPr id="4" name="object 4"/>
          <p:cNvSpPr/>
          <p:nvPr/>
        </p:nvSpPr>
        <p:spPr>
          <a:xfrm>
            <a:off x="897955" y="2254927"/>
            <a:ext cx="9345103" cy="1051014"/>
          </a:xfrm>
          <a:custGeom>
            <a:avLst/>
            <a:gdLst/>
            <a:ahLst/>
            <a:cxnLst/>
            <a:rect l="l" t="t" r="r" b="b"/>
            <a:pathLst>
              <a:path w="5256530" h="591185">
                <a:moveTo>
                  <a:pt x="4960480" y="0"/>
                </a:moveTo>
                <a:lnTo>
                  <a:pt x="4960480" y="147828"/>
                </a:lnTo>
                <a:lnTo>
                  <a:pt x="0" y="147828"/>
                </a:lnTo>
                <a:lnTo>
                  <a:pt x="0" y="443230"/>
                </a:lnTo>
                <a:lnTo>
                  <a:pt x="4960480" y="443230"/>
                </a:lnTo>
                <a:lnTo>
                  <a:pt x="4960480" y="591058"/>
                </a:lnTo>
                <a:lnTo>
                  <a:pt x="5256009" y="295529"/>
                </a:lnTo>
                <a:lnTo>
                  <a:pt x="4960480" y="0"/>
                </a:lnTo>
                <a:close/>
              </a:path>
            </a:pathLst>
          </a:custGeom>
          <a:solidFill>
            <a:srgbClr val="FFC000"/>
          </a:solidFill>
        </p:spPr>
        <p:txBody>
          <a:bodyPr wrap="square" lIns="0" tIns="0" rIns="0" bIns="0" rtlCol="0"/>
          <a:lstStyle/>
          <a:p>
            <a:endParaRPr sz="3200"/>
          </a:p>
        </p:txBody>
      </p:sp>
      <p:sp>
        <p:nvSpPr>
          <p:cNvPr id="5" name="object 5"/>
          <p:cNvSpPr/>
          <p:nvPr/>
        </p:nvSpPr>
        <p:spPr>
          <a:xfrm>
            <a:off x="1048528" y="2976296"/>
            <a:ext cx="552714" cy="1847797"/>
          </a:xfrm>
          <a:prstGeom prst="rect">
            <a:avLst/>
          </a:prstGeom>
          <a:blipFill>
            <a:blip r:embed="rId2" cstate="print"/>
            <a:stretch>
              <a:fillRect/>
            </a:stretch>
          </a:blipFill>
        </p:spPr>
        <p:txBody>
          <a:bodyPr wrap="square" lIns="0" tIns="0" rIns="0" bIns="0" rtlCol="0"/>
          <a:lstStyle/>
          <a:p>
            <a:endParaRPr sz="3200"/>
          </a:p>
        </p:txBody>
      </p:sp>
      <p:sp>
        <p:nvSpPr>
          <p:cNvPr id="6" name="object 6"/>
          <p:cNvSpPr/>
          <p:nvPr/>
        </p:nvSpPr>
        <p:spPr>
          <a:xfrm>
            <a:off x="1220462" y="3016484"/>
            <a:ext cx="209977" cy="1494675"/>
          </a:xfrm>
          <a:custGeom>
            <a:avLst/>
            <a:gdLst/>
            <a:ahLst/>
            <a:cxnLst/>
            <a:rect l="l" t="t" r="r" b="b"/>
            <a:pathLst>
              <a:path w="118109" h="840739">
                <a:moveTo>
                  <a:pt x="14160" y="724446"/>
                </a:moveTo>
                <a:lnTo>
                  <a:pt x="2044" y="731520"/>
                </a:lnTo>
                <a:lnTo>
                  <a:pt x="0" y="739292"/>
                </a:lnTo>
                <a:lnTo>
                  <a:pt x="58953" y="840359"/>
                </a:lnTo>
                <a:lnTo>
                  <a:pt x="73659" y="815149"/>
                </a:lnTo>
                <a:lnTo>
                  <a:pt x="46253" y="815149"/>
                </a:lnTo>
                <a:lnTo>
                  <a:pt x="46253" y="768164"/>
                </a:lnTo>
                <a:lnTo>
                  <a:pt x="21945" y="726490"/>
                </a:lnTo>
                <a:lnTo>
                  <a:pt x="14160" y="724446"/>
                </a:lnTo>
                <a:close/>
              </a:path>
              <a:path w="118109" h="840739">
                <a:moveTo>
                  <a:pt x="46253" y="768164"/>
                </a:moveTo>
                <a:lnTo>
                  <a:pt x="46253" y="815149"/>
                </a:lnTo>
                <a:lnTo>
                  <a:pt x="71653" y="815149"/>
                </a:lnTo>
                <a:lnTo>
                  <a:pt x="71653" y="808748"/>
                </a:lnTo>
                <a:lnTo>
                  <a:pt x="47993" y="808748"/>
                </a:lnTo>
                <a:lnTo>
                  <a:pt x="58959" y="789947"/>
                </a:lnTo>
                <a:lnTo>
                  <a:pt x="46253" y="768164"/>
                </a:lnTo>
                <a:close/>
              </a:path>
              <a:path w="118109" h="840739">
                <a:moveTo>
                  <a:pt x="103746" y="724446"/>
                </a:moveTo>
                <a:lnTo>
                  <a:pt x="95973" y="726490"/>
                </a:lnTo>
                <a:lnTo>
                  <a:pt x="71666" y="768164"/>
                </a:lnTo>
                <a:lnTo>
                  <a:pt x="71653" y="815149"/>
                </a:lnTo>
                <a:lnTo>
                  <a:pt x="73659" y="815149"/>
                </a:lnTo>
                <a:lnTo>
                  <a:pt x="117906" y="739292"/>
                </a:lnTo>
                <a:lnTo>
                  <a:pt x="115862" y="731507"/>
                </a:lnTo>
                <a:lnTo>
                  <a:pt x="103746" y="724446"/>
                </a:lnTo>
                <a:close/>
              </a:path>
              <a:path w="118109" h="840739">
                <a:moveTo>
                  <a:pt x="58959" y="789947"/>
                </a:moveTo>
                <a:lnTo>
                  <a:pt x="47993" y="808748"/>
                </a:lnTo>
                <a:lnTo>
                  <a:pt x="69926" y="808748"/>
                </a:lnTo>
                <a:lnTo>
                  <a:pt x="58959" y="789947"/>
                </a:lnTo>
                <a:close/>
              </a:path>
              <a:path w="118109" h="840739">
                <a:moveTo>
                  <a:pt x="71653" y="768185"/>
                </a:moveTo>
                <a:lnTo>
                  <a:pt x="58959" y="789947"/>
                </a:lnTo>
                <a:lnTo>
                  <a:pt x="69926" y="808748"/>
                </a:lnTo>
                <a:lnTo>
                  <a:pt x="71653" y="808748"/>
                </a:lnTo>
                <a:lnTo>
                  <a:pt x="71653" y="768185"/>
                </a:lnTo>
                <a:close/>
              </a:path>
              <a:path w="118109" h="840739">
                <a:moveTo>
                  <a:pt x="71653" y="0"/>
                </a:moveTo>
                <a:lnTo>
                  <a:pt x="46253" y="0"/>
                </a:lnTo>
                <a:lnTo>
                  <a:pt x="46266" y="768185"/>
                </a:lnTo>
                <a:lnTo>
                  <a:pt x="58959" y="789947"/>
                </a:lnTo>
                <a:lnTo>
                  <a:pt x="71653" y="768185"/>
                </a:lnTo>
                <a:lnTo>
                  <a:pt x="71653" y="0"/>
                </a:lnTo>
                <a:close/>
              </a:path>
            </a:pathLst>
          </a:custGeom>
          <a:solidFill>
            <a:srgbClr val="000000"/>
          </a:solidFill>
        </p:spPr>
        <p:txBody>
          <a:bodyPr wrap="square" lIns="0" tIns="0" rIns="0" bIns="0" rtlCol="0"/>
          <a:lstStyle/>
          <a:p>
            <a:endParaRPr sz="3200"/>
          </a:p>
        </p:txBody>
      </p:sp>
      <p:sp>
        <p:nvSpPr>
          <p:cNvPr id="7" name="object 7"/>
          <p:cNvSpPr/>
          <p:nvPr/>
        </p:nvSpPr>
        <p:spPr>
          <a:xfrm>
            <a:off x="1712326" y="2976295"/>
            <a:ext cx="552714" cy="1308631"/>
          </a:xfrm>
          <a:prstGeom prst="rect">
            <a:avLst/>
          </a:prstGeom>
          <a:blipFill>
            <a:blip r:embed="rId3" cstate="print"/>
            <a:stretch>
              <a:fillRect/>
            </a:stretch>
          </a:blipFill>
        </p:spPr>
        <p:txBody>
          <a:bodyPr wrap="square" lIns="0" tIns="0" rIns="0" bIns="0" rtlCol="0"/>
          <a:lstStyle/>
          <a:p>
            <a:endParaRPr sz="3200"/>
          </a:p>
        </p:txBody>
      </p:sp>
      <p:sp>
        <p:nvSpPr>
          <p:cNvPr id="8" name="object 8"/>
          <p:cNvSpPr/>
          <p:nvPr/>
        </p:nvSpPr>
        <p:spPr>
          <a:xfrm>
            <a:off x="1883899" y="3016485"/>
            <a:ext cx="209977" cy="957314"/>
          </a:xfrm>
          <a:custGeom>
            <a:avLst/>
            <a:gdLst/>
            <a:ahLst/>
            <a:cxnLst/>
            <a:rect l="l" t="t" r="r" b="b"/>
            <a:pathLst>
              <a:path w="118109" h="538480">
                <a:moveTo>
                  <a:pt x="14160" y="422516"/>
                </a:moveTo>
                <a:lnTo>
                  <a:pt x="2044" y="429577"/>
                </a:lnTo>
                <a:lnTo>
                  <a:pt x="0" y="437362"/>
                </a:lnTo>
                <a:lnTo>
                  <a:pt x="58953" y="538429"/>
                </a:lnTo>
                <a:lnTo>
                  <a:pt x="73659" y="513219"/>
                </a:lnTo>
                <a:lnTo>
                  <a:pt x="46253" y="513219"/>
                </a:lnTo>
                <a:lnTo>
                  <a:pt x="46253" y="466234"/>
                </a:lnTo>
                <a:lnTo>
                  <a:pt x="21945" y="424561"/>
                </a:lnTo>
                <a:lnTo>
                  <a:pt x="14160" y="422516"/>
                </a:lnTo>
                <a:close/>
              </a:path>
              <a:path w="118109" h="538480">
                <a:moveTo>
                  <a:pt x="46253" y="466234"/>
                </a:moveTo>
                <a:lnTo>
                  <a:pt x="46253" y="513219"/>
                </a:lnTo>
                <a:lnTo>
                  <a:pt x="71653" y="513219"/>
                </a:lnTo>
                <a:lnTo>
                  <a:pt x="71653" y="506818"/>
                </a:lnTo>
                <a:lnTo>
                  <a:pt x="47980" y="506818"/>
                </a:lnTo>
                <a:lnTo>
                  <a:pt x="58954" y="488009"/>
                </a:lnTo>
                <a:lnTo>
                  <a:pt x="46253" y="466234"/>
                </a:lnTo>
                <a:close/>
              </a:path>
              <a:path w="118109" h="538480">
                <a:moveTo>
                  <a:pt x="103746" y="422516"/>
                </a:moveTo>
                <a:lnTo>
                  <a:pt x="95973" y="424561"/>
                </a:lnTo>
                <a:lnTo>
                  <a:pt x="71659" y="466234"/>
                </a:lnTo>
                <a:lnTo>
                  <a:pt x="71653" y="513219"/>
                </a:lnTo>
                <a:lnTo>
                  <a:pt x="73659" y="513219"/>
                </a:lnTo>
                <a:lnTo>
                  <a:pt x="117906" y="437362"/>
                </a:lnTo>
                <a:lnTo>
                  <a:pt x="115862" y="429577"/>
                </a:lnTo>
                <a:lnTo>
                  <a:pt x="103746" y="422516"/>
                </a:lnTo>
                <a:close/>
              </a:path>
              <a:path w="118109" h="538480">
                <a:moveTo>
                  <a:pt x="58954" y="488009"/>
                </a:moveTo>
                <a:lnTo>
                  <a:pt x="47980" y="506818"/>
                </a:lnTo>
                <a:lnTo>
                  <a:pt x="69926" y="506818"/>
                </a:lnTo>
                <a:lnTo>
                  <a:pt x="58954" y="488009"/>
                </a:lnTo>
                <a:close/>
              </a:path>
              <a:path w="118109" h="538480">
                <a:moveTo>
                  <a:pt x="71653" y="466245"/>
                </a:moveTo>
                <a:lnTo>
                  <a:pt x="58954" y="488009"/>
                </a:lnTo>
                <a:lnTo>
                  <a:pt x="69926" y="506818"/>
                </a:lnTo>
                <a:lnTo>
                  <a:pt x="71653" y="506818"/>
                </a:lnTo>
                <a:lnTo>
                  <a:pt x="71653" y="466245"/>
                </a:lnTo>
                <a:close/>
              </a:path>
              <a:path w="118109" h="538480">
                <a:moveTo>
                  <a:pt x="71653" y="0"/>
                </a:moveTo>
                <a:lnTo>
                  <a:pt x="46253" y="0"/>
                </a:lnTo>
                <a:lnTo>
                  <a:pt x="46259" y="466245"/>
                </a:lnTo>
                <a:lnTo>
                  <a:pt x="58954" y="488009"/>
                </a:lnTo>
                <a:lnTo>
                  <a:pt x="71653" y="466245"/>
                </a:lnTo>
                <a:lnTo>
                  <a:pt x="71653" y="0"/>
                </a:lnTo>
                <a:close/>
              </a:path>
            </a:pathLst>
          </a:custGeom>
          <a:solidFill>
            <a:srgbClr val="000000"/>
          </a:solidFill>
        </p:spPr>
        <p:txBody>
          <a:bodyPr wrap="square" lIns="0" tIns="0" rIns="0" bIns="0" rtlCol="0"/>
          <a:lstStyle/>
          <a:p>
            <a:endParaRPr sz="3200"/>
          </a:p>
        </p:txBody>
      </p:sp>
      <p:sp>
        <p:nvSpPr>
          <p:cNvPr id="9" name="object 9"/>
          <p:cNvSpPr/>
          <p:nvPr/>
        </p:nvSpPr>
        <p:spPr>
          <a:xfrm>
            <a:off x="2446570" y="2976300"/>
            <a:ext cx="552714" cy="650249"/>
          </a:xfrm>
          <a:prstGeom prst="rect">
            <a:avLst/>
          </a:prstGeom>
          <a:blipFill>
            <a:blip r:embed="rId4" cstate="print"/>
            <a:stretch>
              <a:fillRect/>
            </a:stretch>
          </a:blipFill>
        </p:spPr>
        <p:txBody>
          <a:bodyPr wrap="square" lIns="0" tIns="0" rIns="0" bIns="0" rtlCol="0"/>
          <a:lstStyle/>
          <a:p>
            <a:endParaRPr sz="3200"/>
          </a:p>
        </p:txBody>
      </p:sp>
      <p:sp>
        <p:nvSpPr>
          <p:cNvPr id="10" name="object 10"/>
          <p:cNvSpPr/>
          <p:nvPr/>
        </p:nvSpPr>
        <p:spPr>
          <a:xfrm>
            <a:off x="2618616" y="3016485"/>
            <a:ext cx="209525" cy="296677"/>
          </a:xfrm>
          <a:prstGeom prst="rect">
            <a:avLst/>
          </a:prstGeom>
          <a:blipFill>
            <a:blip r:embed="rId5" cstate="print"/>
            <a:stretch>
              <a:fillRect/>
            </a:stretch>
          </a:blipFill>
        </p:spPr>
        <p:txBody>
          <a:bodyPr wrap="square" lIns="0" tIns="0" rIns="0" bIns="0" rtlCol="0"/>
          <a:lstStyle/>
          <a:p>
            <a:endParaRPr sz="3200"/>
          </a:p>
        </p:txBody>
      </p:sp>
      <p:sp>
        <p:nvSpPr>
          <p:cNvPr id="11" name="object 11"/>
          <p:cNvSpPr txBox="1"/>
          <p:nvPr/>
        </p:nvSpPr>
        <p:spPr>
          <a:xfrm>
            <a:off x="1069307" y="2714845"/>
            <a:ext cx="360122" cy="187011"/>
          </a:xfrm>
          <a:prstGeom prst="rect">
            <a:avLst/>
          </a:prstGeom>
        </p:spPr>
        <p:txBody>
          <a:bodyPr vert="horz" wrap="square" lIns="0" tIns="22578" rIns="0" bIns="0" rtlCol="0">
            <a:spAutoFit/>
          </a:bodyPr>
          <a:lstStyle/>
          <a:p>
            <a:pPr marL="22578">
              <a:spcBef>
                <a:spcPts val="178"/>
              </a:spcBef>
            </a:pPr>
            <a:r>
              <a:rPr sz="1067" b="1" spc="-9" dirty="0">
                <a:solidFill>
                  <a:schemeClr val="bg1"/>
                </a:solidFill>
                <a:latin typeface="Trebuchet MS"/>
                <a:cs typeface="Trebuchet MS"/>
              </a:rPr>
              <a:t>1989</a:t>
            </a:r>
            <a:endParaRPr sz="1067" b="1">
              <a:solidFill>
                <a:schemeClr val="bg1"/>
              </a:solidFill>
              <a:latin typeface="Trebuchet MS"/>
              <a:cs typeface="Trebuchet MS"/>
            </a:endParaRPr>
          </a:p>
        </p:txBody>
      </p:sp>
      <p:sp>
        <p:nvSpPr>
          <p:cNvPr id="12" name="object 12"/>
          <p:cNvSpPr txBox="1"/>
          <p:nvPr/>
        </p:nvSpPr>
        <p:spPr>
          <a:xfrm>
            <a:off x="1839311" y="2707620"/>
            <a:ext cx="360122" cy="187011"/>
          </a:xfrm>
          <a:prstGeom prst="rect">
            <a:avLst/>
          </a:prstGeom>
        </p:spPr>
        <p:txBody>
          <a:bodyPr vert="horz" wrap="square" lIns="0" tIns="22578" rIns="0" bIns="0" rtlCol="0">
            <a:spAutoFit/>
          </a:bodyPr>
          <a:lstStyle/>
          <a:p>
            <a:pPr marL="22578">
              <a:spcBef>
                <a:spcPts val="178"/>
              </a:spcBef>
            </a:pPr>
            <a:r>
              <a:rPr sz="1067" b="1" spc="-9" dirty="0">
                <a:solidFill>
                  <a:schemeClr val="bg1"/>
                </a:solidFill>
                <a:latin typeface="Trebuchet MS"/>
                <a:cs typeface="Trebuchet MS"/>
              </a:rPr>
              <a:t>1998</a:t>
            </a:r>
            <a:endParaRPr sz="1067" b="1">
              <a:solidFill>
                <a:schemeClr val="bg1"/>
              </a:solidFill>
              <a:latin typeface="Trebuchet MS"/>
              <a:cs typeface="Trebuchet MS"/>
            </a:endParaRPr>
          </a:p>
        </p:txBody>
      </p:sp>
      <p:sp>
        <p:nvSpPr>
          <p:cNvPr id="13" name="object 13"/>
          <p:cNvSpPr txBox="1"/>
          <p:nvPr/>
        </p:nvSpPr>
        <p:spPr>
          <a:xfrm>
            <a:off x="2544788" y="2707620"/>
            <a:ext cx="360122" cy="187011"/>
          </a:xfrm>
          <a:prstGeom prst="rect">
            <a:avLst/>
          </a:prstGeom>
        </p:spPr>
        <p:txBody>
          <a:bodyPr vert="horz" wrap="square" lIns="0" tIns="22578" rIns="0" bIns="0" rtlCol="0">
            <a:spAutoFit/>
          </a:bodyPr>
          <a:lstStyle/>
          <a:p>
            <a:pPr marL="22578">
              <a:spcBef>
                <a:spcPts val="178"/>
              </a:spcBef>
            </a:pPr>
            <a:r>
              <a:rPr sz="1067" b="1" spc="-9" dirty="0">
                <a:solidFill>
                  <a:schemeClr val="bg1"/>
                </a:solidFill>
                <a:latin typeface="Trebuchet MS"/>
                <a:cs typeface="Trebuchet MS"/>
              </a:rPr>
              <a:t>2000</a:t>
            </a:r>
            <a:endParaRPr sz="1067" b="1">
              <a:solidFill>
                <a:schemeClr val="bg1"/>
              </a:solidFill>
              <a:latin typeface="Trebuchet MS"/>
              <a:cs typeface="Trebuchet MS"/>
            </a:endParaRPr>
          </a:p>
        </p:txBody>
      </p:sp>
      <p:sp>
        <p:nvSpPr>
          <p:cNvPr id="14" name="object 14"/>
          <p:cNvSpPr txBox="1"/>
          <p:nvPr/>
        </p:nvSpPr>
        <p:spPr>
          <a:xfrm>
            <a:off x="3172913" y="2702878"/>
            <a:ext cx="360122" cy="187011"/>
          </a:xfrm>
          <a:prstGeom prst="rect">
            <a:avLst/>
          </a:prstGeom>
        </p:spPr>
        <p:txBody>
          <a:bodyPr vert="horz" wrap="square" lIns="0" tIns="22578" rIns="0" bIns="0" rtlCol="0">
            <a:spAutoFit/>
          </a:bodyPr>
          <a:lstStyle/>
          <a:p>
            <a:pPr marL="22578">
              <a:spcBef>
                <a:spcPts val="178"/>
              </a:spcBef>
            </a:pPr>
            <a:r>
              <a:rPr sz="1067" b="1" spc="-9" dirty="0">
                <a:solidFill>
                  <a:schemeClr val="bg1"/>
                </a:solidFill>
                <a:latin typeface="Trebuchet MS"/>
                <a:cs typeface="Trebuchet MS"/>
              </a:rPr>
              <a:t>2001</a:t>
            </a:r>
            <a:endParaRPr sz="1067" b="1">
              <a:solidFill>
                <a:schemeClr val="bg1"/>
              </a:solidFill>
              <a:latin typeface="Trebuchet MS"/>
              <a:cs typeface="Trebuchet MS"/>
            </a:endParaRPr>
          </a:p>
        </p:txBody>
      </p:sp>
      <p:sp>
        <p:nvSpPr>
          <p:cNvPr id="15" name="object 15"/>
          <p:cNvSpPr txBox="1"/>
          <p:nvPr/>
        </p:nvSpPr>
        <p:spPr>
          <a:xfrm>
            <a:off x="5549041" y="2700169"/>
            <a:ext cx="493333" cy="187011"/>
          </a:xfrm>
          <a:prstGeom prst="rect">
            <a:avLst/>
          </a:prstGeom>
        </p:spPr>
        <p:txBody>
          <a:bodyPr vert="horz" wrap="square" lIns="0" tIns="22578" rIns="0" bIns="0" rtlCol="0">
            <a:spAutoFit/>
          </a:bodyPr>
          <a:lstStyle/>
          <a:p>
            <a:pPr marL="22578">
              <a:spcBef>
                <a:spcPts val="178"/>
              </a:spcBef>
            </a:pPr>
            <a:r>
              <a:rPr sz="1067" b="1" spc="-9" dirty="0">
                <a:solidFill>
                  <a:schemeClr val="bg1"/>
                </a:solidFill>
                <a:latin typeface="Trebuchet MS"/>
                <a:cs typeface="Trebuchet MS"/>
              </a:rPr>
              <a:t>2007</a:t>
            </a:r>
            <a:r>
              <a:rPr sz="1067" b="1" spc="9" dirty="0">
                <a:solidFill>
                  <a:schemeClr val="bg1"/>
                </a:solidFill>
                <a:latin typeface="Trebuchet MS"/>
                <a:cs typeface="Trebuchet MS"/>
              </a:rPr>
              <a:t>/</a:t>
            </a:r>
            <a:r>
              <a:rPr sz="1067" b="1" dirty="0">
                <a:solidFill>
                  <a:schemeClr val="bg1"/>
                </a:solidFill>
                <a:latin typeface="Trebuchet MS"/>
                <a:cs typeface="Trebuchet MS"/>
              </a:rPr>
              <a:t>8</a:t>
            </a:r>
            <a:endParaRPr sz="1067" b="1">
              <a:solidFill>
                <a:schemeClr val="bg1"/>
              </a:solidFill>
              <a:latin typeface="Trebuchet MS"/>
              <a:cs typeface="Trebuchet MS"/>
            </a:endParaRPr>
          </a:p>
        </p:txBody>
      </p:sp>
      <p:sp>
        <p:nvSpPr>
          <p:cNvPr id="16" name="object 16"/>
          <p:cNvSpPr txBox="1"/>
          <p:nvPr/>
        </p:nvSpPr>
        <p:spPr>
          <a:xfrm>
            <a:off x="3914151" y="2701298"/>
            <a:ext cx="1110846" cy="187011"/>
          </a:xfrm>
          <a:prstGeom prst="rect">
            <a:avLst/>
          </a:prstGeom>
        </p:spPr>
        <p:txBody>
          <a:bodyPr vert="horz" wrap="square" lIns="0" tIns="22578" rIns="0" bIns="0" rtlCol="0">
            <a:spAutoFit/>
          </a:bodyPr>
          <a:lstStyle/>
          <a:p>
            <a:pPr marL="22578">
              <a:spcBef>
                <a:spcPts val="178"/>
              </a:spcBef>
              <a:tabLst>
                <a:tab pos="773299" algn="l"/>
              </a:tabLst>
            </a:pPr>
            <a:r>
              <a:rPr sz="1067" b="1" spc="-9" dirty="0">
                <a:solidFill>
                  <a:schemeClr val="bg1"/>
                </a:solidFill>
                <a:latin typeface="Trebuchet MS"/>
                <a:cs typeface="Trebuchet MS"/>
              </a:rPr>
              <a:t>200</a:t>
            </a:r>
            <a:r>
              <a:rPr sz="1067" b="1" dirty="0">
                <a:solidFill>
                  <a:schemeClr val="bg1"/>
                </a:solidFill>
                <a:latin typeface="Trebuchet MS"/>
                <a:cs typeface="Trebuchet MS"/>
              </a:rPr>
              <a:t>2	</a:t>
            </a:r>
            <a:r>
              <a:rPr sz="1067" b="1" spc="-9" dirty="0">
                <a:solidFill>
                  <a:schemeClr val="bg1"/>
                </a:solidFill>
                <a:latin typeface="Trebuchet MS"/>
                <a:cs typeface="Trebuchet MS"/>
              </a:rPr>
              <a:t>2006</a:t>
            </a:r>
            <a:endParaRPr sz="1067" b="1">
              <a:solidFill>
                <a:schemeClr val="bg1"/>
              </a:solidFill>
              <a:latin typeface="Trebuchet MS"/>
              <a:cs typeface="Trebuchet MS"/>
            </a:endParaRPr>
          </a:p>
        </p:txBody>
      </p:sp>
      <p:sp>
        <p:nvSpPr>
          <p:cNvPr id="17" name="object 17"/>
          <p:cNvSpPr txBox="1"/>
          <p:nvPr/>
        </p:nvSpPr>
        <p:spPr>
          <a:xfrm>
            <a:off x="6478810" y="2702878"/>
            <a:ext cx="1102943" cy="187011"/>
          </a:xfrm>
          <a:prstGeom prst="rect">
            <a:avLst/>
          </a:prstGeom>
        </p:spPr>
        <p:txBody>
          <a:bodyPr vert="horz" wrap="square" lIns="0" tIns="22578" rIns="0" bIns="0" rtlCol="0">
            <a:spAutoFit/>
          </a:bodyPr>
          <a:lstStyle/>
          <a:p>
            <a:pPr marL="22578">
              <a:spcBef>
                <a:spcPts val="178"/>
              </a:spcBef>
              <a:tabLst>
                <a:tab pos="765396" algn="l"/>
              </a:tabLst>
            </a:pPr>
            <a:r>
              <a:rPr sz="1067" b="1" spc="-9" dirty="0">
                <a:solidFill>
                  <a:schemeClr val="bg1"/>
                </a:solidFill>
                <a:latin typeface="Trebuchet MS"/>
                <a:cs typeface="Trebuchet MS"/>
              </a:rPr>
              <a:t>200</a:t>
            </a:r>
            <a:r>
              <a:rPr sz="1067" b="1" dirty="0">
                <a:solidFill>
                  <a:schemeClr val="bg1"/>
                </a:solidFill>
                <a:latin typeface="Trebuchet MS"/>
                <a:cs typeface="Trebuchet MS"/>
              </a:rPr>
              <a:t>9	</a:t>
            </a:r>
            <a:r>
              <a:rPr sz="1067" b="1" spc="-9" dirty="0">
                <a:solidFill>
                  <a:schemeClr val="bg1"/>
                </a:solidFill>
                <a:latin typeface="Trebuchet MS"/>
                <a:cs typeface="Trebuchet MS"/>
              </a:rPr>
              <a:t>2010</a:t>
            </a:r>
            <a:endParaRPr sz="1067" b="1">
              <a:solidFill>
                <a:schemeClr val="bg1"/>
              </a:solidFill>
              <a:latin typeface="Trebuchet MS"/>
              <a:cs typeface="Trebuchet MS"/>
            </a:endParaRPr>
          </a:p>
        </p:txBody>
      </p:sp>
      <p:sp>
        <p:nvSpPr>
          <p:cNvPr id="18" name="object 18"/>
          <p:cNvSpPr txBox="1"/>
          <p:nvPr/>
        </p:nvSpPr>
        <p:spPr>
          <a:xfrm>
            <a:off x="7921774" y="2701298"/>
            <a:ext cx="984408" cy="187011"/>
          </a:xfrm>
          <a:prstGeom prst="rect">
            <a:avLst/>
          </a:prstGeom>
        </p:spPr>
        <p:txBody>
          <a:bodyPr vert="horz" wrap="square" lIns="0" tIns="22578" rIns="0" bIns="0" rtlCol="0">
            <a:spAutoFit/>
          </a:bodyPr>
          <a:lstStyle/>
          <a:p>
            <a:pPr marL="22578">
              <a:spcBef>
                <a:spcPts val="178"/>
              </a:spcBef>
              <a:tabLst>
                <a:tab pos="646861" algn="l"/>
              </a:tabLst>
            </a:pPr>
            <a:r>
              <a:rPr sz="1067" b="1" spc="-9" dirty="0">
                <a:solidFill>
                  <a:schemeClr val="bg1"/>
                </a:solidFill>
                <a:latin typeface="Trebuchet MS"/>
                <a:cs typeface="Trebuchet MS"/>
              </a:rPr>
              <a:t>201</a:t>
            </a:r>
            <a:r>
              <a:rPr sz="1067" b="1" dirty="0">
                <a:solidFill>
                  <a:schemeClr val="bg1"/>
                </a:solidFill>
                <a:latin typeface="Trebuchet MS"/>
                <a:cs typeface="Trebuchet MS"/>
              </a:rPr>
              <a:t>1	</a:t>
            </a:r>
            <a:r>
              <a:rPr sz="1600" b="1" spc="-12" baseline="4629" dirty="0">
                <a:solidFill>
                  <a:schemeClr val="bg1"/>
                </a:solidFill>
                <a:latin typeface="Trebuchet MS"/>
                <a:cs typeface="Trebuchet MS"/>
              </a:rPr>
              <a:t>2012</a:t>
            </a:r>
            <a:endParaRPr sz="1600" b="1" baseline="4629">
              <a:solidFill>
                <a:schemeClr val="bg1"/>
              </a:solidFill>
              <a:latin typeface="Trebuchet MS"/>
              <a:cs typeface="Trebuchet MS"/>
            </a:endParaRPr>
          </a:p>
        </p:txBody>
      </p:sp>
      <p:sp>
        <p:nvSpPr>
          <p:cNvPr id="19" name="object 19"/>
          <p:cNvSpPr txBox="1"/>
          <p:nvPr/>
        </p:nvSpPr>
        <p:spPr>
          <a:xfrm>
            <a:off x="923971" y="4597386"/>
            <a:ext cx="987795" cy="436717"/>
          </a:xfrm>
          <a:prstGeom prst="rect">
            <a:avLst/>
          </a:prstGeom>
          <a:solidFill>
            <a:schemeClr val="accent2">
              <a:lumMod val="50000"/>
            </a:schemeClr>
          </a:solidFill>
        </p:spPr>
        <p:txBody>
          <a:bodyPr vert="horz" wrap="square" lIns="0" tIns="107246" rIns="0" bIns="0" rtlCol="0">
            <a:spAutoFit/>
          </a:bodyPr>
          <a:lstStyle/>
          <a:p>
            <a:pPr marL="298030" marR="182882" indent="-106117">
              <a:spcBef>
                <a:spcPts val="844"/>
              </a:spcBef>
            </a:pPr>
            <a:r>
              <a:rPr sz="1067" b="1" dirty="0">
                <a:solidFill>
                  <a:srgbClr val="FFFFFF"/>
                </a:solidFill>
                <a:latin typeface="Trebuchet MS"/>
                <a:cs typeface="Trebuchet MS"/>
              </a:rPr>
              <a:t>GA</a:t>
            </a:r>
            <a:r>
              <a:rPr sz="1067" b="1" spc="-9" dirty="0">
                <a:solidFill>
                  <a:srgbClr val="FFFFFF"/>
                </a:solidFill>
                <a:latin typeface="Trebuchet MS"/>
                <a:cs typeface="Trebuchet MS"/>
              </a:rPr>
              <a:t>FI</a:t>
            </a:r>
            <a:r>
              <a:rPr sz="1067" b="1" spc="9" dirty="0">
                <a:solidFill>
                  <a:srgbClr val="FFFFFF"/>
                </a:solidFill>
                <a:latin typeface="Trebuchet MS"/>
                <a:cs typeface="Trebuchet MS"/>
              </a:rPr>
              <a:t>/</a:t>
            </a:r>
            <a:r>
              <a:rPr sz="1067" b="1" spc="-9" dirty="0">
                <a:solidFill>
                  <a:srgbClr val="FFFFFF"/>
                </a:solidFill>
                <a:latin typeface="Trebuchet MS"/>
                <a:cs typeface="Trebuchet MS"/>
              </a:rPr>
              <a:t>F</a:t>
            </a:r>
            <a:r>
              <a:rPr sz="1067" b="1" dirty="0">
                <a:solidFill>
                  <a:srgbClr val="FFFFFF"/>
                </a:solidFill>
                <a:latin typeface="Trebuchet MS"/>
                <a:cs typeface="Trebuchet MS"/>
              </a:rPr>
              <a:t>AT  F</a:t>
            </a:r>
            <a:r>
              <a:rPr sz="1067" b="1" spc="-53" dirty="0">
                <a:solidFill>
                  <a:srgbClr val="FFFFFF"/>
                </a:solidFill>
                <a:latin typeface="Trebuchet MS"/>
                <a:cs typeface="Trebuchet MS"/>
              </a:rPr>
              <a:t> </a:t>
            </a:r>
            <a:r>
              <a:rPr sz="1067" b="1" spc="-9" dirty="0">
                <a:solidFill>
                  <a:srgbClr val="FFFFFF"/>
                </a:solidFill>
                <a:latin typeface="Trebuchet MS"/>
                <a:cs typeface="Trebuchet MS"/>
              </a:rPr>
              <a:t>(G7)</a:t>
            </a:r>
            <a:endParaRPr sz="1067">
              <a:latin typeface="Trebuchet MS"/>
              <a:cs typeface="Trebuchet MS"/>
            </a:endParaRPr>
          </a:p>
        </p:txBody>
      </p:sp>
      <p:sp>
        <p:nvSpPr>
          <p:cNvPr id="20" name="object 20"/>
          <p:cNvSpPr txBox="1"/>
          <p:nvPr/>
        </p:nvSpPr>
        <p:spPr>
          <a:xfrm>
            <a:off x="1480607" y="4036098"/>
            <a:ext cx="1013760" cy="261106"/>
          </a:xfrm>
          <a:prstGeom prst="rect">
            <a:avLst/>
          </a:prstGeom>
          <a:solidFill>
            <a:schemeClr val="accent2">
              <a:lumMod val="50000"/>
            </a:schemeClr>
          </a:solidFill>
        </p:spPr>
        <p:txBody>
          <a:bodyPr vert="horz" wrap="square" lIns="0" tIns="95957" rIns="0" bIns="0" rtlCol="0">
            <a:spAutoFit/>
          </a:bodyPr>
          <a:lstStyle/>
          <a:p>
            <a:pPr marL="334155">
              <a:spcBef>
                <a:spcPts val="756"/>
              </a:spcBef>
            </a:pPr>
            <a:r>
              <a:rPr sz="1067" b="1" spc="-9" dirty="0">
                <a:solidFill>
                  <a:srgbClr val="FFFFFF"/>
                </a:solidFill>
                <a:latin typeface="Trebuchet MS"/>
                <a:cs typeface="Trebuchet MS"/>
              </a:rPr>
              <a:t>COAF</a:t>
            </a:r>
            <a:endParaRPr sz="1067">
              <a:latin typeface="Trebuchet MS"/>
              <a:cs typeface="Trebuchet MS"/>
            </a:endParaRPr>
          </a:p>
        </p:txBody>
      </p:sp>
      <p:sp>
        <p:nvSpPr>
          <p:cNvPr id="21" name="object 21"/>
          <p:cNvSpPr/>
          <p:nvPr/>
        </p:nvSpPr>
        <p:spPr>
          <a:xfrm>
            <a:off x="1712326" y="1418402"/>
            <a:ext cx="552714" cy="1216512"/>
          </a:xfrm>
          <a:prstGeom prst="rect">
            <a:avLst/>
          </a:prstGeom>
          <a:blipFill>
            <a:blip r:embed="rId6" cstate="print"/>
            <a:stretch>
              <a:fillRect/>
            </a:stretch>
          </a:blipFill>
        </p:spPr>
        <p:txBody>
          <a:bodyPr wrap="square" lIns="0" tIns="0" rIns="0" bIns="0" rtlCol="0"/>
          <a:lstStyle/>
          <a:p>
            <a:endParaRPr sz="3200"/>
          </a:p>
        </p:txBody>
      </p:sp>
      <p:sp>
        <p:nvSpPr>
          <p:cNvPr id="22" name="object 22"/>
          <p:cNvSpPr/>
          <p:nvPr/>
        </p:nvSpPr>
        <p:spPr>
          <a:xfrm>
            <a:off x="1883899" y="1660896"/>
            <a:ext cx="209977" cy="863615"/>
          </a:xfrm>
          <a:custGeom>
            <a:avLst/>
            <a:gdLst/>
            <a:ahLst/>
            <a:cxnLst/>
            <a:rect l="l" t="t" r="r" b="b"/>
            <a:pathLst>
              <a:path w="118109" h="485775">
                <a:moveTo>
                  <a:pt x="58951" y="50436"/>
                </a:moveTo>
                <a:lnTo>
                  <a:pt x="46253" y="72204"/>
                </a:lnTo>
                <a:lnTo>
                  <a:pt x="46253" y="485394"/>
                </a:lnTo>
                <a:lnTo>
                  <a:pt x="71653" y="485394"/>
                </a:lnTo>
                <a:lnTo>
                  <a:pt x="71647" y="72204"/>
                </a:lnTo>
                <a:lnTo>
                  <a:pt x="58951" y="50436"/>
                </a:lnTo>
                <a:close/>
              </a:path>
              <a:path w="118109" h="485775">
                <a:moveTo>
                  <a:pt x="58953" y="0"/>
                </a:moveTo>
                <a:lnTo>
                  <a:pt x="3530" y="94996"/>
                </a:lnTo>
                <a:lnTo>
                  <a:pt x="0" y="101092"/>
                </a:lnTo>
                <a:lnTo>
                  <a:pt x="2044" y="108838"/>
                </a:lnTo>
                <a:lnTo>
                  <a:pt x="14160" y="115950"/>
                </a:lnTo>
                <a:lnTo>
                  <a:pt x="21945" y="113918"/>
                </a:lnTo>
                <a:lnTo>
                  <a:pt x="25476" y="107823"/>
                </a:lnTo>
                <a:lnTo>
                  <a:pt x="46247" y="72215"/>
                </a:lnTo>
                <a:lnTo>
                  <a:pt x="46253" y="25273"/>
                </a:lnTo>
                <a:lnTo>
                  <a:pt x="73698" y="25273"/>
                </a:lnTo>
                <a:lnTo>
                  <a:pt x="58953" y="0"/>
                </a:lnTo>
                <a:close/>
              </a:path>
              <a:path w="118109" h="485775">
                <a:moveTo>
                  <a:pt x="73698" y="25273"/>
                </a:moveTo>
                <a:lnTo>
                  <a:pt x="71653" y="25273"/>
                </a:lnTo>
                <a:lnTo>
                  <a:pt x="71653" y="72215"/>
                </a:lnTo>
                <a:lnTo>
                  <a:pt x="95973" y="113918"/>
                </a:lnTo>
                <a:lnTo>
                  <a:pt x="103746" y="115950"/>
                </a:lnTo>
                <a:lnTo>
                  <a:pt x="115862" y="108838"/>
                </a:lnTo>
                <a:lnTo>
                  <a:pt x="117906" y="101092"/>
                </a:lnTo>
                <a:lnTo>
                  <a:pt x="114376" y="94996"/>
                </a:lnTo>
                <a:lnTo>
                  <a:pt x="73698" y="25273"/>
                </a:lnTo>
                <a:close/>
              </a:path>
              <a:path w="118109" h="485775">
                <a:moveTo>
                  <a:pt x="71653" y="31623"/>
                </a:moveTo>
                <a:lnTo>
                  <a:pt x="69926" y="31623"/>
                </a:lnTo>
                <a:lnTo>
                  <a:pt x="58951" y="50436"/>
                </a:lnTo>
                <a:lnTo>
                  <a:pt x="71653" y="72215"/>
                </a:lnTo>
                <a:lnTo>
                  <a:pt x="71653" y="31623"/>
                </a:lnTo>
                <a:close/>
              </a:path>
              <a:path w="118109" h="485775">
                <a:moveTo>
                  <a:pt x="71653" y="25273"/>
                </a:moveTo>
                <a:lnTo>
                  <a:pt x="46253" y="25273"/>
                </a:lnTo>
                <a:lnTo>
                  <a:pt x="46253" y="72204"/>
                </a:lnTo>
                <a:lnTo>
                  <a:pt x="58951" y="50436"/>
                </a:lnTo>
                <a:lnTo>
                  <a:pt x="47980" y="31623"/>
                </a:lnTo>
                <a:lnTo>
                  <a:pt x="71653" y="31623"/>
                </a:lnTo>
                <a:lnTo>
                  <a:pt x="71653" y="25273"/>
                </a:lnTo>
                <a:close/>
              </a:path>
              <a:path w="118109" h="485775">
                <a:moveTo>
                  <a:pt x="69926" y="31623"/>
                </a:moveTo>
                <a:lnTo>
                  <a:pt x="47980" y="31623"/>
                </a:lnTo>
                <a:lnTo>
                  <a:pt x="58951" y="50436"/>
                </a:lnTo>
                <a:lnTo>
                  <a:pt x="69926" y="31623"/>
                </a:lnTo>
                <a:close/>
              </a:path>
            </a:pathLst>
          </a:custGeom>
          <a:solidFill>
            <a:srgbClr val="000000"/>
          </a:solidFill>
        </p:spPr>
        <p:txBody>
          <a:bodyPr wrap="square" lIns="0" tIns="0" rIns="0" bIns="0" rtlCol="0"/>
          <a:lstStyle/>
          <a:p>
            <a:endParaRPr sz="3200"/>
          </a:p>
        </p:txBody>
      </p:sp>
      <p:sp>
        <p:nvSpPr>
          <p:cNvPr id="23" name="object 23"/>
          <p:cNvSpPr txBox="1"/>
          <p:nvPr/>
        </p:nvSpPr>
        <p:spPr>
          <a:xfrm>
            <a:off x="1480607" y="1261602"/>
            <a:ext cx="1013760" cy="281626"/>
          </a:xfrm>
          <a:prstGeom prst="rect">
            <a:avLst/>
          </a:prstGeom>
          <a:solidFill>
            <a:schemeClr val="accent2">
              <a:lumMod val="50000"/>
            </a:schemeClr>
          </a:solidFill>
        </p:spPr>
        <p:txBody>
          <a:bodyPr vert="horz" wrap="square" lIns="0" tIns="116278" rIns="0" bIns="0" rtlCol="0">
            <a:spAutoFit/>
          </a:bodyPr>
          <a:lstStyle/>
          <a:p>
            <a:pPr marL="206589">
              <a:spcBef>
                <a:spcPts val="916"/>
              </a:spcBef>
            </a:pPr>
            <a:r>
              <a:rPr sz="1067" b="1" dirty="0">
                <a:solidFill>
                  <a:srgbClr val="FFFFFF"/>
                </a:solidFill>
                <a:latin typeface="Trebuchet MS"/>
                <a:cs typeface="Trebuchet MS"/>
              </a:rPr>
              <a:t>Lei</a:t>
            </a:r>
            <a:r>
              <a:rPr sz="1067" b="1" spc="-53" dirty="0">
                <a:solidFill>
                  <a:srgbClr val="FFFFFF"/>
                </a:solidFill>
                <a:latin typeface="Trebuchet MS"/>
                <a:cs typeface="Trebuchet MS"/>
              </a:rPr>
              <a:t> </a:t>
            </a:r>
            <a:r>
              <a:rPr sz="1067" b="1" spc="-9" dirty="0">
                <a:solidFill>
                  <a:srgbClr val="FFFFFF"/>
                </a:solidFill>
                <a:latin typeface="Trebuchet MS"/>
                <a:cs typeface="Trebuchet MS"/>
              </a:rPr>
              <a:t>9.613</a:t>
            </a:r>
            <a:endParaRPr sz="1067">
              <a:latin typeface="Trebuchet MS"/>
              <a:cs typeface="Trebuchet MS"/>
            </a:endParaRPr>
          </a:p>
        </p:txBody>
      </p:sp>
      <p:sp>
        <p:nvSpPr>
          <p:cNvPr id="24" name="object 24"/>
          <p:cNvSpPr/>
          <p:nvPr/>
        </p:nvSpPr>
        <p:spPr>
          <a:xfrm>
            <a:off x="2218484" y="3375547"/>
            <a:ext cx="1013760" cy="399634"/>
          </a:xfrm>
          <a:custGeom>
            <a:avLst/>
            <a:gdLst/>
            <a:ahLst/>
            <a:cxnLst/>
            <a:rect l="l" t="t" r="r" b="b"/>
            <a:pathLst>
              <a:path w="570230" h="224789">
                <a:moveTo>
                  <a:pt x="0" y="224726"/>
                </a:moveTo>
                <a:lnTo>
                  <a:pt x="569772" y="224726"/>
                </a:lnTo>
                <a:lnTo>
                  <a:pt x="569772" y="0"/>
                </a:lnTo>
                <a:lnTo>
                  <a:pt x="0" y="0"/>
                </a:lnTo>
                <a:lnTo>
                  <a:pt x="0" y="224726"/>
                </a:lnTo>
                <a:close/>
              </a:path>
            </a:pathLst>
          </a:custGeom>
          <a:solidFill>
            <a:schemeClr val="accent2">
              <a:lumMod val="50000"/>
            </a:schemeClr>
          </a:solidFill>
        </p:spPr>
        <p:txBody>
          <a:bodyPr wrap="square" lIns="0" tIns="0" rIns="0" bIns="0" rtlCol="0"/>
          <a:lstStyle/>
          <a:p>
            <a:endParaRPr sz="3200"/>
          </a:p>
        </p:txBody>
      </p:sp>
      <p:sp>
        <p:nvSpPr>
          <p:cNvPr id="25" name="object 25"/>
          <p:cNvSpPr txBox="1"/>
          <p:nvPr/>
        </p:nvSpPr>
        <p:spPr>
          <a:xfrm>
            <a:off x="2218484" y="3470673"/>
            <a:ext cx="1013760" cy="187011"/>
          </a:xfrm>
          <a:prstGeom prst="rect">
            <a:avLst/>
          </a:prstGeom>
        </p:spPr>
        <p:txBody>
          <a:bodyPr vert="horz" wrap="square" lIns="0" tIns="22578" rIns="0" bIns="0" rtlCol="0">
            <a:spAutoFit/>
          </a:bodyPr>
          <a:lstStyle/>
          <a:p>
            <a:pPr marL="233683">
              <a:spcBef>
                <a:spcPts val="178"/>
              </a:spcBef>
            </a:pPr>
            <a:r>
              <a:rPr sz="1067" b="1" spc="-9" dirty="0">
                <a:solidFill>
                  <a:srgbClr val="FFFFFF"/>
                </a:solidFill>
                <a:latin typeface="Trebuchet MS"/>
                <a:cs typeface="Trebuchet MS"/>
              </a:rPr>
              <a:t>GAFISUD</a:t>
            </a:r>
            <a:endParaRPr sz="1067">
              <a:latin typeface="Trebuchet MS"/>
              <a:cs typeface="Trebuchet MS"/>
            </a:endParaRPr>
          </a:p>
        </p:txBody>
      </p:sp>
      <p:sp>
        <p:nvSpPr>
          <p:cNvPr id="26" name="object 26"/>
          <p:cNvSpPr/>
          <p:nvPr/>
        </p:nvSpPr>
        <p:spPr>
          <a:xfrm>
            <a:off x="3075149" y="2025307"/>
            <a:ext cx="552712" cy="617737"/>
          </a:xfrm>
          <a:prstGeom prst="rect">
            <a:avLst/>
          </a:prstGeom>
          <a:blipFill>
            <a:blip r:embed="rId7" cstate="print"/>
            <a:stretch>
              <a:fillRect/>
            </a:stretch>
          </a:blipFill>
        </p:spPr>
        <p:txBody>
          <a:bodyPr wrap="square" lIns="0" tIns="0" rIns="0" bIns="0" rtlCol="0"/>
          <a:lstStyle/>
          <a:p>
            <a:endParaRPr sz="3200"/>
          </a:p>
        </p:txBody>
      </p:sp>
      <p:sp>
        <p:nvSpPr>
          <p:cNvPr id="27" name="object 27"/>
          <p:cNvSpPr/>
          <p:nvPr/>
        </p:nvSpPr>
        <p:spPr>
          <a:xfrm>
            <a:off x="3246287" y="2266438"/>
            <a:ext cx="209749" cy="264616"/>
          </a:xfrm>
          <a:prstGeom prst="rect">
            <a:avLst/>
          </a:prstGeom>
          <a:blipFill>
            <a:blip r:embed="rId8" cstate="print"/>
            <a:stretch>
              <a:fillRect/>
            </a:stretch>
          </a:blipFill>
        </p:spPr>
        <p:txBody>
          <a:bodyPr wrap="square" lIns="0" tIns="0" rIns="0" bIns="0" rtlCol="0"/>
          <a:lstStyle/>
          <a:p>
            <a:endParaRPr sz="3200"/>
          </a:p>
        </p:txBody>
      </p:sp>
      <p:sp>
        <p:nvSpPr>
          <p:cNvPr id="28" name="object 28"/>
          <p:cNvSpPr txBox="1"/>
          <p:nvPr/>
        </p:nvSpPr>
        <p:spPr>
          <a:xfrm>
            <a:off x="2816626" y="1661028"/>
            <a:ext cx="1025049" cy="467495"/>
          </a:xfrm>
          <a:prstGeom prst="rect">
            <a:avLst/>
          </a:prstGeom>
          <a:solidFill>
            <a:schemeClr val="accent2">
              <a:lumMod val="50000"/>
            </a:schemeClr>
          </a:solidFill>
        </p:spPr>
        <p:txBody>
          <a:bodyPr vert="horz" wrap="square" lIns="0" tIns="137727" rIns="0" bIns="0" rtlCol="0">
            <a:spAutoFit/>
          </a:bodyPr>
          <a:lstStyle/>
          <a:p>
            <a:pPr marL="1129" algn="ctr">
              <a:spcBef>
                <a:spcPts val="1084"/>
              </a:spcBef>
            </a:pPr>
            <a:r>
              <a:rPr sz="1067" b="1" dirty="0">
                <a:solidFill>
                  <a:srgbClr val="FFFFFF"/>
                </a:solidFill>
                <a:latin typeface="Trebuchet MS"/>
                <a:cs typeface="Trebuchet MS"/>
              </a:rPr>
              <a:t>USA</a:t>
            </a:r>
            <a:endParaRPr sz="1067">
              <a:latin typeface="Trebuchet MS"/>
              <a:cs typeface="Trebuchet MS"/>
            </a:endParaRPr>
          </a:p>
          <a:p>
            <a:pPr algn="ctr">
              <a:spcBef>
                <a:spcPts val="9"/>
              </a:spcBef>
            </a:pPr>
            <a:r>
              <a:rPr sz="1067" b="1" spc="-9" dirty="0">
                <a:solidFill>
                  <a:srgbClr val="FFFFFF"/>
                </a:solidFill>
                <a:latin typeface="Trebuchet MS"/>
                <a:cs typeface="Trebuchet MS"/>
              </a:rPr>
              <a:t>Patriot</a:t>
            </a:r>
            <a:r>
              <a:rPr sz="1067" b="1" spc="-36" dirty="0">
                <a:solidFill>
                  <a:srgbClr val="FFFFFF"/>
                </a:solidFill>
                <a:latin typeface="Trebuchet MS"/>
                <a:cs typeface="Trebuchet MS"/>
              </a:rPr>
              <a:t> </a:t>
            </a:r>
            <a:r>
              <a:rPr sz="1067" b="1" dirty="0">
                <a:solidFill>
                  <a:srgbClr val="FFFFFF"/>
                </a:solidFill>
                <a:latin typeface="Trebuchet MS"/>
                <a:cs typeface="Trebuchet MS"/>
              </a:rPr>
              <a:t>Act</a:t>
            </a:r>
            <a:endParaRPr sz="1067">
              <a:latin typeface="Trebuchet MS"/>
              <a:cs typeface="Trebuchet MS"/>
            </a:endParaRPr>
          </a:p>
        </p:txBody>
      </p:sp>
      <p:sp>
        <p:nvSpPr>
          <p:cNvPr id="29" name="object 29"/>
          <p:cNvSpPr/>
          <p:nvPr/>
        </p:nvSpPr>
        <p:spPr>
          <a:xfrm>
            <a:off x="3075149" y="2976296"/>
            <a:ext cx="552712" cy="1847797"/>
          </a:xfrm>
          <a:prstGeom prst="rect">
            <a:avLst/>
          </a:prstGeom>
          <a:blipFill>
            <a:blip r:embed="rId9" cstate="print"/>
            <a:stretch>
              <a:fillRect/>
            </a:stretch>
          </a:blipFill>
        </p:spPr>
        <p:txBody>
          <a:bodyPr wrap="square" lIns="0" tIns="0" rIns="0" bIns="0" rtlCol="0"/>
          <a:lstStyle/>
          <a:p>
            <a:endParaRPr sz="3200"/>
          </a:p>
        </p:txBody>
      </p:sp>
      <p:sp>
        <p:nvSpPr>
          <p:cNvPr id="30" name="object 30"/>
          <p:cNvSpPr/>
          <p:nvPr/>
        </p:nvSpPr>
        <p:spPr>
          <a:xfrm>
            <a:off x="3246287" y="3016484"/>
            <a:ext cx="209977" cy="1494675"/>
          </a:xfrm>
          <a:custGeom>
            <a:avLst/>
            <a:gdLst/>
            <a:ahLst/>
            <a:cxnLst/>
            <a:rect l="l" t="t" r="r" b="b"/>
            <a:pathLst>
              <a:path w="118110" h="840739">
                <a:moveTo>
                  <a:pt x="14224" y="724446"/>
                </a:moveTo>
                <a:lnTo>
                  <a:pt x="2031" y="731520"/>
                </a:lnTo>
                <a:lnTo>
                  <a:pt x="0" y="739292"/>
                </a:lnTo>
                <a:lnTo>
                  <a:pt x="59055" y="840359"/>
                </a:lnTo>
                <a:lnTo>
                  <a:pt x="73747" y="815149"/>
                </a:lnTo>
                <a:lnTo>
                  <a:pt x="46355" y="815149"/>
                </a:lnTo>
                <a:lnTo>
                  <a:pt x="46355" y="768253"/>
                </a:lnTo>
                <a:lnTo>
                  <a:pt x="24915" y="731507"/>
                </a:lnTo>
                <a:lnTo>
                  <a:pt x="21970" y="726490"/>
                </a:lnTo>
                <a:lnTo>
                  <a:pt x="14224" y="724446"/>
                </a:lnTo>
                <a:close/>
              </a:path>
              <a:path w="118110" h="840739">
                <a:moveTo>
                  <a:pt x="46355" y="768253"/>
                </a:moveTo>
                <a:lnTo>
                  <a:pt x="46355" y="815149"/>
                </a:lnTo>
                <a:lnTo>
                  <a:pt x="71755" y="815149"/>
                </a:lnTo>
                <a:lnTo>
                  <a:pt x="71755" y="808748"/>
                </a:lnTo>
                <a:lnTo>
                  <a:pt x="48006" y="808748"/>
                </a:lnTo>
                <a:lnTo>
                  <a:pt x="58991" y="789916"/>
                </a:lnTo>
                <a:lnTo>
                  <a:pt x="46355" y="768253"/>
                </a:lnTo>
                <a:close/>
              </a:path>
              <a:path w="118110" h="840739">
                <a:moveTo>
                  <a:pt x="103758" y="724446"/>
                </a:moveTo>
                <a:lnTo>
                  <a:pt x="96012" y="726490"/>
                </a:lnTo>
                <a:lnTo>
                  <a:pt x="92456" y="732548"/>
                </a:lnTo>
                <a:lnTo>
                  <a:pt x="71755" y="768036"/>
                </a:lnTo>
                <a:lnTo>
                  <a:pt x="71755" y="815149"/>
                </a:lnTo>
                <a:lnTo>
                  <a:pt x="73747" y="815149"/>
                </a:lnTo>
                <a:lnTo>
                  <a:pt x="114426" y="745350"/>
                </a:lnTo>
                <a:lnTo>
                  <a:pt x="117982" y="739292"/>
                </a:lnTo>
                <a:lnTo>
                  <a:pt x="115950" y="731507"/>
                </a:lnTo>
                <a:lnTo>
                  <a:pt x="103758" y="724446"/>
                </a:lnTo>
                <a:close/>
              </a:path>
              <a:path w="118110" h="840739">
                <a:moveTo>
                  <a:pt x="58991" y="789916"/>
                </a:moveTo>
                <a:lnTo>
                  <a:pt x="48006" y="808748"/>
                </a:lnTo>
                <a:lnTo>
                  <a:pt x="69976" y="808748"/>
                </a:lnTo>
                <a:lnTo>
                  <a:pt x="58991" y="789916"/>
                </a:lnTo>
                <a:close/>
              </a:path>
              <a:path w="118110" h="840739">
                <a:moveTo>
                  <a:pt x="71755" y="768036"/>
                </a:moveTo>
                <a:lnTo>
                  <a:pt x="58991" y="789916"/>
                </a:lnTo>
                <a:lnTo>
                  <a:pt x="69976" y="808748"/>
                </a:lnTo>
                <a:lnTo>
                  <a:pt x="71755" y="808748"/>
                </a:lnTo>
                <a:lnTo>
                  <a:pt x="71755" y="768036"/>
                </a:lnTo>
                <a:close/>
              </a:path>
              <a:path w="118110" h="840739">
                <a:moveTo>
                  <a:pt x="71755" y="0"/>
                </a:moveTo>
                <a:lnTo>
                  <a:pt x="46355" y="0"/>
                </a:lnTo>
                <a:lnTo>
                  <a:pt x="46355" y="768253"/>
                </a:lnTo>
                <a:lnTo>
                  <a:pt x="58991" y="789916"/>
                </a:lnTo>
                <a:lnTo>
                  <a:pt x="71755" y="768036"/>
                </a:lnTo>
                <a:lnTo>
                  <a:pt x="71755" y="0"/>
                </a:lnTo>
                <a:close/>
              </a:path>
            </a:pathLst>
          </a:custGeom>
          <a:solidFill>
            <a:srgbClr val="000000"/>
          </a:solidFill>
        </p:spPr>
        <p:txBody>
          <a:bodyPr wrap="square" lIns="0" tIns="0" rIns="0" bIns="0" rtlCol="0"/>
          <a:lstStyle/>
          <a:p>
            <a:endParaRPr sz="3200"/>
          </a:p>
        </p:txBody>
      </p:sp>
      <p:sp>
        <p:nvSpPr>
          <p:cNvPr id="31" name="object 31"/>
          <p:cNvSpPr/>
          <p:nvPr/>
        </p:nvSpPr>
        <p:spPr>
          <a:xfrm>
            <a:off x="2558330" y="4572867"/>
            <a:ext cx="1585777" cy="900755"/>
          </a:xfrm>
          <a:prstGeom prst="rect">
            <a:avLst/>
          </a:prstGeom>
          <a:blipFill>
            <a:blip r:embed="rId10" cstate="print"/>
            <a:stretch>
              <a:fillRect/>
            </a:stretch>
          </a:blipFill>
        </p:spPr>
        <p:txBody>
          <a:bodyPr wrap="square" lIns="0" tIns="0" rIns="0" bIns="0" rtlCol="0"/>
          <a:lstStyle/>
          <a:p>
            <a:endParaRPr sz="3200"/>
          </a:p>
        </p:txBody>
      </p:sp>
      <p:sp>
        <p:nvSpPr>
          <p:cNvPr id="32" name="object 32"/>
          <p:cNvSpPr/>
          <p:nvPr/>
        </p:nvSpPr>
        <p:spPr>
          <a:xfrm>
            <a:off x="3780035" y="849772"/>
            <a:ext cx="704439" cy="408665"/>
          </a:xfrm>
          <a:custGeom>
            <a:avLst/>
            <a:gdLst/>
            <a:ahLst/>
            <a:cxnLst/>
            <a:rect l="l" t="t" r="r" b="b"/>
            <a:pathLst>
              <a:path w="396239" h="229870">
                <a:moveTo>
                  <a:pt x="0" y="229552"/>
                </a:moveTo>
                <a:lnTo>
                  <a:pt x="395935" y="229552"/>
                </a:lnTo>
                <a:lnTo>
                  <a:pt x="395935" y="0"/>
                </a:lnTo>
                <a:lnTo>
                  <a:pt x="0" y="0"/>
                </a:lnTo>
                <a:lnTo>
                  <a:pt x="0" y="229552"/>
                </a:lnTo>
                <a:close/>
              </a:path>
            </a:pathLst>
          </a:custGeom>
          <a:solidFill>
            <a:schemeClr val="accent2">
              <a:lumMod val="50000"/>
            </a:schemeClr>
          </a:solidFill>
        </p:spPr>
        <p:txBody>
          <a:bodyPr wrap="square" lIns="0" tIns="0" rIns="0" bIns="0" rtlCol="0"/>
          <a:lstStyle/>
          <a:p>
            <a:endParaRPr sz="3200"/>
          </a:p>
        </p:txBody>
      </p:sp>
      <p:sp>
        <p:nvSpPr>
          <p:cNvPr id="33" name="object 33"/>
          <p:cNvSpPr txBox="1"/>
          <p:nvPr/>
        </p:nvSpPr>
        <p:spPr>
          <a:xfrm>
            <a:off x="3780035" y="947652"/>
            <a:ext cx="704439" cy="187011"/>
          </a:xfrm>
          <a:prstGeom prst="rect">
            <a:avLst/>
          </a:prstGeom>
        </p:spPr>
        <p:txBody>
          <a:bodyPr vert="horz" wrap="square" lIns="0" tIns="22578" rIns="0" bIns="0" rtlCol="0">
            <a:spAutoFit/>
          </a:bodyPr>
          <a:lstStyle/>
          <a:p>
            <a:pPr marL="228038">
              <a:spcBef>
                <a:spcPts val="178"/>
              </a:spcBef>
            </a:pPr>
            <a:r>
              <a:rPr sz="1067" b="1" spc="-9" dirty="0">
                <a:solidFill>
                  <a:srgbClr val="FFFFFF"/>
                </a:solidFill>
                <a:latin typeface="Trebuchet MS"/>
                <a:cs typeface="Trebuchet MS"/>
              </a:rPr>
              <a:t>SOX</a:t>
            </a:r>
            <a:endParaRPr sz="1067">
              <a:latin typeface="Trebuchet MS"/>
              <a:cs typeface="Trebuchet MS"/>
            </a:endParaRPr>
          </a:p>
        </p:txBody>
      </p:sp>
      <p:sp>
        <p:nvSpPr>
          <p:cNvPr id="34" name="object 34"/>
          <p:cNvSpPr/>
          <p:nvPr/>
        </p:nvSpPr>
        <p:spPr>
          <a:xfrm>
            <a:off x="3866290" y="1060764"/>
            <a:ext cx="555421" cy="1574150"/>
          </a:xfrm>
          <a:prstGeom prst="rect">
            <a:avLst/>
          </a:prstGeom>
          <a:blipFill>
            <a:blip r:embed="rId11" cstate="print"/>
            <a:stretch>
              <a:fillRect/>
            </a:stretch>
          </a:blipFill>
        </p:spPr>
        <p:txBody>
          <a:bodyPr wrap="square" lIns="0" tIns="0" rIns="0" bIns="0" rtlCol="0"/>
          <a:lstStyle/>
          <a:p>
            <a:endParaRPr sz="3200"/>
          </a:p>
        </p:txBody>
      </p:sp>
      <p:sp>
        <p:nvSpPr>
          <p:cNvPr id="35" name="object 35"/>
          <p:cNvSpPr/>
          <p:nvPr/>
        </p:nvSpPr>
        <p:spPr>
          <a:xfrm>
            <a:off x="4039232" y="1301903"/>
            <a:ext cx="209977" cy="1222608"/>
          </a:xfrm>
          <a:custGeom>
            <a:avLst/>
            <a:gdLst/>
            <a:ahLst/>
            <a:cxnLst/>
            <a:rect l="l" t="t" r="r" b="b"/>
            <a:pathLst>
              <a:path w="118110" h="687705">
                <a:moveTo>
                  <a:pt x="58991" y="50455"/>
                </a:moveTo>
                <a:lnTo>
                  <a:pt x="46227" y="72335"/>
                </a:lnTo>
                <a:lnTo>
                  <a:pt x="46227" y="687324"/>
                </a:lnTo>
                <a:lnTo>
                  <a:pt x="71627" y="687324"/>
                </a:lnTo>
                <a:lnTo>
                  <a:pt x="71627" y="72117"/>
                </a:lnTo>
                <a:lnTo>
                  <a:pt x="58991" y="50455"/>
                </a:lnTo>
                <a:close/>
              </a:path>
              <a:path w="118110" h="687705">
                <a:moveTo>
                  <a:pt x="58927" y="0"/>
                </a:moveTo>
                <a:lnTo>
                  <a:pt x="0" y="101092"/>
                </a:lnTo>
                <a:lnTo>
                  <a:pt x="2031" y="108839"/>
                </a:lnTo>
                <a:lnTo>
                  <a:pt x="14224" y="115951"/>
                </a:lnTo>
                <a:lnTo>
                  <a:pt x="21970" y="113792"/>
                </a:lnTo>
                <a:lnTo>
                  <a:pt x="25526" y="107823"/>
                </a:lnTo>
                <a:lnTo>
                  <a:pt x="46227" y="72335"/>
                </a:lnTo>
                <a:lnTo>
                  <a:pt x="46227" y="25146"/>
                </a:lnTo>
                <a:lnTo>
                  <a:pt x="73617" y="25146"/>
                </a:lnTo>
                <a:lnTo>
                  <a:pt x="58927" y="0"/>
                </a:lnTo>
                <a:close/>
              </a:path>
              <a:path w="118110" h="687705">
                <a:moveTo>
                  <a:pt x="73617" y="25146"/>
                </a:moveTo>
                <a:lnTo>
                  <a:pt x="71627" y="25146"/>
                </a:lnTo>
                <a:lnTo>
                  <a:pt x="71627" y="72117"/>
                </a:lnTo>
                <a:lnTo>
                  <a:pt x="92456" y="107823"/>
                </a:lnTo>
                <a:lnTo>
                  <a:pt x="96012" y="113792"/>
                </a:lnTo>
                <a:lnTo>
                  <a:pt x="103758" y="115951"/>
                </a:lnTo>
                <a:lnTo>
                  <a:pt x="109855" y="112395"/>
                </a:lnTo>
                <a:lnTo>
                  <a:pt x="115824" y="108839"/>
                </a:lnTo>
                <a:lnTo>
                  <a:pt x="117982" y="101092"/>
                </a:lnTo>
                <a:lnTo>
                  <a:pt x="73617" y="25146"/>
                </a:lnTo>
                <a:close/>
              </a:path>
              <a:path w="118110" h="687705">
                <a:moveTo>
                  <a:pt x="71627" y="25146"/>
                </a:moveTo>
                <a:lnTo>
                  <a:pt x="46227" y="25146"/>
                </a:lnTo>
                <a:lnTo>
                  <a:pt x="46227" y="72335"/>
                </a:lnTo>
                <a:lnTo>
                  <a:pt x="58991" y="50455"/>
                </a:lnTo>
                <a:lnTo>
                  <a:pt x="48006" y="31623"/>
                </a:lnTo>
                <a:lnTo>
                  <a:pt x="71627" y="31623"/>
                </a:lnTo>
                <a:lnTo>
                  <a:pt x="71627" y="25146"/>
                </a:lnTo>
                <a:close/>
              </a:path>
              <a:path w="118110" h="687705">
                <a:moveTo>
                  <a:pt x="71627" y="31623"/>
                </a:moveTo>
                <a:lnTo>
                  <a:pt x="69976" y="31623"/>
                </a:lnTo>
                <a:lnTo>
                  <a:pt x="58991" y="50455"/>
                </a:lnTo>
                <a:lnTo>
                  <a:pt x="71627" y="72117"/>
                </a:lnTo>
                <a:lnTo>
                  <a:pt x="71627" y="31623"/>
                </a:lnTo>
                <a:close/>
              </a:path>
              <a:path w="118110" h="687705">
                <a:moveTo>
                  <a:pt x="69976" y="31623"/>
                </a:moveTo>
                <a:lnTo>
                  <a:pt x="48006" y="31623"/>
                </a:lnTo>
                <a:lnTo>
                  <a:pt x="58991" y="50455"/>
                </a:lnTo>
                <a:lnTo>
                  <a:pt x="69976" y="31623"/>
                </a:lnTo>
                <a:close/>
              </a:path>
            </a:pathLst>
          </a:custGeom>
          <a:solidFill>
            <a:srgbClr val="000000"/>
          </a:solidFill>
        </p:spPr>
        <p:txBody>
          <a:bodyPr wrap="square" lIns="0" tIns="0" rIns="0" bIns="0" rtlCol="0"/>
          <a:lstStyle/>
          <a:p>
            <a:endParaRPr sz="3200"/>
          </a:p>
        </p:txBody>
      </p:sp>
      <p:sp>
        <p:nvSpPr>
          <p:cNvPr id="36" name="object 36"/>
          <p:cNvSpPr/>
          <p:nvPr/>
        </p:nvSpPr>
        <p:spPr>
          <a:xfrm>
            <a:off x="3852741" y="3006103"/>
            <a:ext cx="555421" cy="647540"/>
          </a:xfrm>
          <a:prstGeom prst="rect">
            <a:avLst/>
          </a:prstGeom>
          <a:blipFill>
            <a:blip r:embed="rId12" cstate="print"/>
            <a:stretch>
              <a:fillRect/>
            </a:stretch>
          </a:blipFill>
        </p:spPr>
        <p:txBody>
          <a:bodyPr wrap="square" lIns="0" tIns="0" rIns="0" bIns="0" rtlCol="0"/>
          <a:lstStyle/>
          <a:p>
            <a:endParaRPr sz="3200"/>
          </a:p>
        </p:txBody>
      </p:sp>
      <p:sp>
        <p:nvSpPr>
          <p:cNvPr id="37" name="object 37"/>
          <p:cNvSpPr/>
          <p:nvPr/>
        </p:nvSpPr>
        <p:spPr>
          <a:xfrm>
            <a:off x="4026365" y="3045841"/>
            <a:ext cx="209525" cy="295548"/>
          </a:xfrm>
          <a:prstGeom prst="rect">
            <a:avLst/>
          </a:prstGeom>
          <a:blipFill>
            <a:blip r:embed="rId13" cstate="print"/>
            <a:stretch>
              <a:fillRect/>
            </a:stretch>
          </a:blipFill>
        </p:spPr>
        <p:txBody>
          <a:bodyPr wrap="square" lIns="0" tIns="0" rIns="0" bIns="0" rtlCol="0"/>
          <a:lstStyle/>
          <a:p>
            <a:endParaRPr sz="3200"/>
          </a:p>
        </p:txBody>
      </p:sp>
      <p:sp>
        <p:nvSpPr>
          <p:cNvPr id="38" name="object 38"/>
          <p:cNvSpPr/>
          <p:nvPr/>
        </p:nvSpPr>
        <p:spPr>
          <a:xfrm>
            <a:off x="3645697" y="3375551"/>
            <a:ext cx="974111" cy="671587"/>
          </a:xfrm>
          <a:prstGeom prst="rect">
            <a:avLst/>
          </a:prstGeom>
          <a:blipFill>
            <a:blip r:embed="rId14" cstate="print"/>
            <a:stretch>
              <a:fillRect/>
            </a:stretch>
          </a:blipFill>
        </p:spPr>
        <p:txBody>
          <a:bodyPr wrap="square" lIns="0" tIns="0" rIns="0" bIns="0" rtlCol="0"/>
          <a:lstStyle/>
          <a:p>
            <a:endParaRPr sz="3200"/>
          </a:p>
        </p:txBody>
      </p:sp>
      <p:sp>
        <p:nvSpPr>
          <p:cNvPr id="39" name="object 39"/>
          <p:cNvSpPr/>
          <p:nvPr/>
        </p:nvSpPr>
        <p:spPr>
          <a:xfrm>
            <a:off x="4576146" y="3006098"/>
            <a:ext cx="552712" cy="1487450"/>
          </a:xfrm>
          <a:prstGeom prst="rect">
            <a:avLst/>
          </a:prstGeom>
          <a:blipFill>
            <a:blip r:embed="rId15" cstate="print"/>
            <a:stretch>
              <a:fillRect/>
            </a:stretch>
          </a:blipFill>
        </p:spPr>
        <p:txBody>
          <a:bodyPr wrap="square" lIns="0" tIns="0" rIns="0" bIns="0" rtlCol="0"/>
          <a:lstStyle/>
          <a:p>
            <a:endParaRPr sz="3200"/>
          </a:p>
        </p:txBody>
      </p:sp>
      <p:sp>
        <p:nvSpPr>
          <p:cNvPr id="40" name="object 40"/>
          <p:cNvSpPr/>
          <p:nvPr/>
        </p:nvSpPr>
        <p:spPr>
          <a:xfrm>
            <a:off x="4747961" y="3045836"/>
            <a:ext cx="209977" cy="1135682"/>
          </a:xfrm>
          <a:custGeom>
            <a:avLst/>
            <a:gdLst/>
            <a:ahLst/>
            <a:cxnLst/>
            <a:rect l="l" t="t" r="r" b="b"/>
            <a:pathLst>
              <a:path w="118110" h="638810">
                <a:moveTo>
                  <a:pt x="14224" y="522503"/>
                </a:moveTo>
                <a:lnTo>
                  <a:pt x="2031" y="529577"/>
                </a:lnTo>
                <a:lnTo>
                  <a:pt x="0" y="537349"/>
                </a:lnTo>
                <a:lnTo>
                  <a:pt x="3556" y="543407"/>
                </a:lnTo>
                <a:lnTo>
                  <a:pt x="58928" y="638416"/>
                </a:lnTo>
                <a:lnTo>
                  <a:pt x="73654" y="613206"/>
                </a:lnTo>
                <a:lnTo>
                  <a:pt x="46228" y="613206"/>
                </a:lnTo>
                <a:lnTo>
                  <a:pt x="46228" y="566093"/>
                </a:lnTo>
                <a:lnTo>
                  <a:pt x="25527" y="530606"/>
                </a:lnTo>
                <a:lnTo>
                  <a:pt x="21971" y="524548"/>
                </a:lnTo>
                <a:lnTo>
                  <a:pt x="14224" y="522503"/>
                </a:lnTo>
                <a:close/>
              </a:path>
              <a:path w="118110" h="638810">
                <a:moveTo>
                  <a:pt x="46228" y="566093"/>
                </a:moveTo>
                <a:lnTo>
                  <a:pt x="46228" y="613206"/>
                </a:lnTo>
                <a:lnTo>
                  <a:pt x="71628" y="613206"/>
                </a:lnTo>
                <a:lnTo>
                  <a:pt x="71628" y="606806"/>
                </a:lnTo>
                <a:lnTo>
                  <a:pt x="48006" y="606806"/>
                </a:lnTo>
                <a:lnTo>
                  <a:pt x="58991" y="587973"/>
                </a:lnTo>
                <a:lnTo>
                  <a:pt x="46228" y="566093"/>
                </a:lnTo>
                <a:close/>
              </a:path>
              <a:path w="118110" h="638810">
                <a:moveTo>
                  <a:pt x="103759" y="522503"/>
                </a:moveTo>
                <a:lnTo>
                  <a:pt x="96012" y="524548"/>
                </a:lnTo>
                <a:lnTo>
                  <a:pt x="92456" y="530606"/>
                </a:lnTo>
                <a:lnTo>
                  <a:pt x="71755" y="566093"/>
                </a:lnTo>
                <a:lnTo>
                  <a:pt x="71628" y="613206"/>
                </a:lnTo>
                <a:lnTo>
                  <a:pt x="73654" y="613206"/>
                </a:lnTo>
                <a:lnTo>
                  <a:pt x="117983" y="537349"/>
                </a:lnTo>
                <a:lnTo>
                  <a:pt x="115824" y="529577"/>
                </a:lnTo>
                <a:lnTo>
                  <a:pt x="109855" y="526034"/>
                </a:lnTo>
                <a:lnTo>
                  <a:pt x="103759" y="522503"/>
                </a:lnTo>
                <a:close/>
              </a:path>
              <a:path w="118110" h="638810">
                <a:moveTo>
                  <a:pt x="58991" y="587973"/>
                </a:moveTo>
                <a:lnTo>
                  <a:pt x="48006" y="606806"/>
                </a:lnTo>
                <a:lnTo>
                  <a:pt x="69977" y="606806"/>
                </a:lnTo>
                <a:lnTo>
                  <a:pt x="58991" y="587973"/>
                </a:lnTo>
                <a:close/>
              </a:path>
              <a:path w="118110" h="638810">
                <a:moveTo>
                  <a:pt x="71628" y="566311"/>
                </a:moveTo>
                <a:lnTo>
                  <a:pt x="58991" y="587973"/>
                </a:lnTo>
                <a:lnTo>
                  <a:pt x="69977" y="606806"/>
                </a:lnTo>
                <a:lnTo>
                  <a:pt x="71628" y="606806"/>
                </a:lnTo>
                <a:lnTo>
                  <a:pt x="71628" y="566311"/>
                </a:lnTo>
                <a:close/>
              </a:path>
              <a:path w="118110" h="638810">
                <a:moveTo>
                  <a:pt x="71628" y="0"/>
                </a:moveTo>
                <a:lnTo>
                  <a:pt x="46228" y="0"/>
                </a:lnTo>
                <a:lnTo>
                  <a:pt x="46355" y="566311"/>
                </a:lnTo>
                <a:lnTo>
                  <a:pt x="58991" y="587973"/>
                </a:lnTo>
                <a:lnTo>
                  <a:pt x="71628" y="566311"/>
                </a:lnTo>
                <a:lnTo>
                  <a:pt x="71628" y="0"/>
                </a:lnTo>
                <a:close/>
              </a:path>
            </a:pathLst>
          </a:custGeom>
          <a:solidFill>
            <a:srgbClr val="000000"/>
          </a:solidFill>
        </p:spPr>
        <p:txBody>
          <a:bodyPr wrap="square" lIns="0" tIns="0" rIns="0" bIns="0" rtlCol="0"/>
          <a:lstStyle/>
          <a:p>
            <a:endParaRPr sz="3200"/>
          </a:p>
        </p:txBody>
      </p:sp>
      <p:sp>
        <p:nvSpPr>
          <p:cNvPr id="41" name="object 41"/>
          <p:cNvSpPr txBox="1"/>
          <p:nvPr/>
        </p:nvSpPr>
        <p:spPr>
          <a:xfrm>
            <a:off x="4289626" y="4238304"/>
            <a:ext cx="1126650" cy="250847"/>
          </a:xfrm>
          <a:prstGeom prst="rect">
            <a:avLst/>
          </a:prstGeom>
          <a:solidFill>
            <a:schemeClr val="accent2">
              <a:lumMod val="50000"/>
            </a:schemeClr>
          </a:solidFill>
        </p:spPr>
        <p:txBody>
          <a:bodyPr vert="horz" wrap="square" lIns="0" tIns="85797" rIns="0" bIns="0" rtlCol="0">
            <a:spAutoFit/>
          </a:bodyPr>
          <a:lstStyle/>
          <a:p>
            <a:pPr marL="223523">
              <a:spcBef>
                <a:spcPts val="676"/>
              </a:spcBef>
            </a:pPr>
            <a:r>
              <a:rPr sz="1067" b="1" spc="-9" dirty="0">
                <a:solidFill>
                  <a:srgbClr val="FFFFFF"/>
                </a:solidFill>
                <a:latin typeface="Trebuchet MS"/>
                <a:cs typeface="Trebuchet MS"/>
              </a:rPr>
              <a:t>MENSALÃO</a:t>
            </a:r>
            <a:endParaRPr sz="1067">
              <a:latin typeface="Trebuchet MS"/>
              <a:cs typeface="Trebuchet MS"/>
            </a:endParaRPr>
          </a:p>
        </p:txBody>
      </p:sp>
      <p:sp>
        <p:nvSpPr>
          <p:cNvPr id="42" name="object 42"/>
          <p:cNvSpPr/>
          <p:nvPr/>
        </p:nvSpPr>
        <p:spPr>
          <a:xfrm>
            <a:off x="5513587" y="3006103"/>
            <a:ext cx="555423" cy="647540"/>
          </a:xfrm>
          <a:prstGeom prst="rect">
            <a:avLst/>
          </a:prstGeom>
          <a:blipFill>
            <a:blip r:embed="rId16" cstate="print"/>
            <a:stretch>
              <a:fillRect/>
            </a:stretch>
          </a:blipFill>
        </p:spPr>
        <p:txBody>
          <a:bodyPr wrap="square" lIns="0" tIns="0" rIns="0" bIns="0" rtlCol="0"/>
          <a:lstStyle/>
          <a:p>
            <a:endParaRPr sz="3200"/>
          </a:p>
        </p:txBody>
      </p:sp>
      <p:sp>
        <p:nvSpPr>
          <p:cNvPr id="43" name="object 43"/>
          <p:cNvSpPr/>
          <p:nvPr/>
        </p:nvSpPr>
        <p:spPr>
          <a:xfrm>
            <a:off x="5686541" y="3045841"/>
            <a:ext cx="209524" cy="295548"/>
          </a:xfrm>
          <a:prstGeom prst="rect">
            <a:avLst/>
          </a:prstGeom>
          <a:blipFill>
            <a:blip r:embed="rId17" cstate="print"/>
            <a:stretch>
              <a:fillRect/>
            </a:stretch>
          </a:blipFill>
        </p:spPr>
        <p:txBody>
          <a:bodyPr wrap="square" lIns="0" tIns="0" rIns="0" bIns="0" rtlCol="0"/>
          <a:lstStyle/>
          <a:p>
            <a:endParaRPr sz="3200"/>
          </a:p>
        </p:txBody>
      </p:sp>
      <p:sp>
        <p:nvSpPr>
          <p:cNvPr id="44" name="object 44"/>
          <p:cNvSpPr txBox="1"/>
          <p:nvPr/>
        </p:nvSpPr>
        <p:spPr>
          <a:xfrm>
            <a:off x="5153695" y="3375548"/>
            <a:ext cx="1279053" cy="388840"/>
          </a:xfrm>
          <a:prstGeom prst="rect">
            <a:avLst/>
          </a:prstGeom>
          <a:solidFill>
            <a:schemeClr val="accent2">
              <a:lumMod val="50000"/>
            </a:schemeClr>
          </a:solidFill>
        </p:spPr>
        <p:txBody>
          <a:bodyPr vert="horz" wrap="square" lIns="0" tIns="59832" rIns="0" bIns="0" rtlCol="0">
            <a:spAutoFit/>
          </a:bodyPr>
          <a:lstStyle/>
          <a:p>
            <a:pPr marL="337542" marR="326253" indent="139984">
              <a:spcBef>
                <a:spcPts val="471"/>
              </a:spcBef>
            </a:pPr>
            <a:r>
              <a:rPr sz="1067" b="1" spc="-9" dirty="0">
                <a:solidFill>
                  <a:srgbClr val="FFFFFF"/>
                </a:solidFill>
                <a:latin typeface="Trebuchet MS"/>
                <a:cs typeface="Trebuchet MS"/>
              </a:rPr>
              <a:t>Crise  </a:t>
            </a:r>
            <a:r>
              <a:rPr sz="1067" b="1" dirty="0">
                <a:solidFill>
                  <a:srgbClr val="FFFFFF"/>
                </a:solidFill>
                <a:latin typeface="Trebuchet MS"/>
                <a:cs typeface="Trebuchet MS"/>
              </a:rPr>
              <a:t>Sub</a:t>
            </a:r>
            <a:r>
              <a:rPr sz="1067" b="1" spc="-18" dirty="0">
                <a:solidFill>
                  <a:srgbClr val="FFFFFF"/>
                </a:solidFill>
                <a:latin typeface="Trebuchet MS"/>
                <a:cs typeface="Trebuchet MS"/>
              </a:rPr>
              <a:t>P</a:t>
            </a:r>
            <a:r>
              <a:rPr sz="1067" b="1" spc="-9" dirty="0">
                <a:solidFill>
                  <a:srgbClr val="FFFFFF"/>
                </a:solidFill>
                <a:latin typeface="Trebuchet MS"/>
                <a:cs typeface="Trebuchet MS"/>
              </a:rPr>
              <a:t>rime</a:t>
            </a:r>
            <a:endParaRPr sz="1067">
              <a:latin typeface="Trebuchet MS"/>
              <a:cs typeface="Trebuchet MS"/>
            </a:endParaRPr>
          </a:p>
        </p:txBody>
      </p:sp>
      <p:sp>
        <p:nvSpPr>
          <p:cNvPr id="45" name="object 45"/>
          <p:cNvSpPr/>
          <p:nvPr/>
        </p:nvSpPr>
        <p:spPr>
          <a:xfrm>
            <a:off x="6253247" y="1724562"/>
            <a:ext cx="552714" cy="918480"/>
          </a:xfrm>
          <a:prstGeom prst="rect">
            <a:avLst/>
          </a:prstGeom>
          <a:blipFill>
            <a:blip r:embed="rId18" cstate="print"/>
            <a:stretch>
              <a:fillRect/>
            </a:stretch>
          </a:blipFill>
        </p:spPr>
        <p:txBody>
          <a:bodyPr wrap="square" lIns="0" tIns="0" rIns="0" bIns="0" rtlCol="0"/>
          <a:lstStyle/>
          <a:p>
            <a:endParaRPr sz="3200"/>
          </a:p>
        </p:txBody>
      </p:sp>
      <p:sp>
        <p:nvSpPr>
          <p:cNvPr id="46" name="object 46"/>
          <p:cNvSpPr/>
          <p:nvPr/>
        </p:nvSpPr>
        <p:spPr>
          <a:xfrm>
            <a:off x="6424392" y="1966153"/>
            <a:ext cx="209977" cy="565583"/>
          </a:xfrm>
          <a:custGeom>
            <a:avLst/>
            <a:gdLst/>
            <a:ahLst/>
            <a:cxnLst/>
            <a:rect l="l" t="t" r="r" b="b"/>
            <a:pathLst>
              <a:path w="118110" h="318134">
                <a:moveTo>
                  <a:pt x="58991" y="50455"/>
                </a:moveTo>
                <a:lnTo>
                  <a:pt x="46354" y="72117"/>
                </a:lnTo>
                <a:lnTo>
                  <a:pt x="46227" y="317881"/>
                </a:lnTo>
                <a:lnTo>
                  <a:pt x="71627" y="317881"/>
                </a:lnTo>
                <a:lnTo>
                  <a:pt x="71627" y="72117"/>
                </a:lnTo>
                <a:lnTo>
                  <a:pt x="58991" y="50455"/>
                </a:lnTo>
                <a:close/>
              </a:path>
              <a:path w="118110" h="318134">
                <a:moveTo>
                  <a:pt x="58927" y="0"/>
                </a:moveTo>
                <a:lnTo>
                  <a:pt x="0" y="101092"/>
                </a:lnTo>
                <a:lnTo>
                  <a:pt x="2031" y="108838"/>
                </a:lnTo>
                <a:lnTo>
                  <a:pt x="8127" y="112394"/>
                </a:lnTo>
                <a:lnTo>
                  <a:pt x="14224" y="115824"/>
                </a:lnTo>
                <a:lnTo>
                  <a:pt x="21970" y="113792"/>
                </a:lnTo>
                <a:lnTo>
                  <a:pt x="25526" y="107823"/>
                </a:lnTo>
                <a:lnTo>
                  <a:pt x="46227" y="72335"/>
                </a:lnTo>
                <a:lnTo>
                  <a:pt x="46227" y="25145"/>
                </a:lnTo>
                <a:lnTo>
                  <a:pt x="73618" y="25145"/>
                </a:lnTo>
                <a:lnTo>
                  <a:pt x="58927" y="0"/>
                </a:lnTo>
                <a:close/>
              </a:path>
              <a:path w="118110" h="318134">
                <a:moveTo>
                  <a:pt x="73618" y="25145"/>
                </a:moveTo>
                <a:lnTo>
                  <a:pt x="71627" y="25145"/>
                </a:lnTo>
                <a:lnTo>
                  <a:pt x="71754" y="72335"/>
                </a:lnTo>
                <a:lnTo>
                  <a:pt x="92455" y="107823"/>
                </a:lnTo>
                <a:lnTo>
                  <a:pt x="96012" y="113792"/>
                </a:lnTo>
                <a:lnTo>
                  <a:pt x="103758" y="115824"/>
                </a:lnTo>
                <a:lnTo>
                  <a:pt x="109854" y="112394"/>
                </a:lnTo>
                <a:lnTo>
                  <a:pt x="115824" y="108838"/>
                </a:lnTo>
                <a:lnTo>
                  <a:pt x="117855" y="101092"/>
                </a:lnTo>
                <a:lnTo>
                  <a:pt x="114426" y="94995"/>
                </a:lnTo>
                <a:lnTo>
                  <a:pt x="73618" y="25145"/>
                </a:lnTo>
                <a:close/>
              </a:path>
              <a:path w="118110" h="318134">
                <a:moveTo>
                  <a:pt x="71627" y="25145"/>
                </a:moveTo>
                <a:lnTo>
                  <a:pt x="46227" y="25145"/>
                </a:lnTo>
                <a:lnTo>
                  <a:pt x="46227" y="72335"/>
                </a:lnTo>
                <a:lnTo>
                  <a:pt x="58991" y="50455"/>
                </a:lnTo>
                <a:lnTo>
                  <a:pt x="48005" y="31623"/>
                </a:lnTo>
                <a:lnTo>
                  <a:pt x="71627" y="31623"/>
                </a:lnTo>
                <a:lnTo>
                  <a:pt x="71627" y="25145"/>
                </a:lnTo>
                <a:close/>
              </a:path>
              <a:path w="118110" h="318134">
                <a:moveTo>
                  <a:pt x="71627" y="31623"/>
                </a:moveTo>
                <a:lnTo>
                  <a:pt x="69976" y="31623"/>
                </a:lnTo>
                <a:lnTo>
                  <a:pt x="58991" y="50455"/>
                </a:lnTo>
                <a:lnTo>
                  <a:pt x="71627" y="72117"/>
                </a:lnTo>
                <a:lnTo>
                  <a:pt x="71627" y="31623"/>
                </a:lnTo>
                <a:close/>
              </a:path>
              <a:path w="118110" h="318134">
                <a:moveTo>
                  <a:pt x="69976" y="31623"/>
                </a:moveTo>
                <a:lnTo>
                  <a:pt x="48005" y="31623"/>
                </a:lnTo>
                <a:lnTo>
                  <a:pt x="58991" y="50455"/>
                </a:lnTo>
                <a:lnTo>
                  <a:pt x="69976" y="31623"/>
                </a:lnTo>
                <a:close/>
              </a:path>
            </a:pathLst>
          </a:custGeom>
          <a:solidFill>
            <a:srgbClr val="000000"/>
          </a:solidFill>
        </p:spPr>
        <p:txBody>
          <a:bodyPr wrap="square" lIns="0" tIns="0" rIns="0" bIns="0" rtlCol="0"/>
          <a:lstStyle/>
          <a:p>
            <a:endParaRPr sz="3200"/>
          </a:p>
        </p:txBody>
      </p:sp>
      <p:sp>
        <p:nvSpPr>
          <p:cNvPr id="47" name="object 47"/>
          <p:cNvSpPr txBox="1"/>
          <p:nvPr/>
        </p:nvSpPr>
        <p:spPr>
          <a:xfrm>
            <a:off x="5917510" y="1558049"/>
            <a:ext cx="1223737" cy="368321"/>
          </a:xfrm>
          <a:prstGeom prst="rect">
            <a:avLst/>
          </a:prstGeom>
          <a:solidFill>
            <a:schemeClr val="accent2">
              <a:lumMod val="50000"/>
            </a:schemeClr>
          </a:solidFill>
        </p:spPr>
        <p:txBody>
          <a:bodyPr vert="horz" wrap="square" lIns="0" tIns="39512" rIns="0" bIns="0" rtlCol="0">
            <a:spAutoFit/>
          </a:bodyPr>
          <a:lstStyle/>
          <a:p>
            <a:pPr marL="418823" marR="244972" indent="-160304">
              <a:spcBef>
                <a:spcPts val="311"/>
              </a:spcBef>
            </a:pPr>
            <a:r>
              <a:rPr sz="1067" b="1" spc="-9" dirty="0">
                <a:solidFill>
                  <a:srgbClr val="FFFFFF"/>
                </a:solidFill>
                <a:latin typeface="Trebuchet MS"/>
                <a:cs typeface="Trebuchet MS"/>
              </a:rPr>
              <a:t>Circ.</a:t>
            </a:r>
            <a:r>
              <a:rPr sz="1067" b="1" spc="-133" dirty="0">
                <a:solidFill>
                  <a:srgbClr val="FFFFFF"/>
                </a:solidFill>
                <a:latin typeface="Trebuchet MS"/>
                <a:cs typeface="Trebuchet MS"/>
              </a:rPr>
              <a:t> </a:t>
            </a:r>
            <a:r>
              <a:rPr sz="1067" b="1" spc="-9" dirty="0">
                <a:solidFill>
                  <a:srgbClr val="FFFFFF"/>
                </a:solidFill>
                <a:latin typeface="Trebuchet MS"/>
                <a:cs typeface="Trebuchet MS"/>
              </a:rPr>
              <a:t>3.461  </a:t>
            </a:r>
            <a:r>
              <a:rPr sz="1067" b="1" dirty="0">
                <a:solidFill>
                  <a:srgbClr val="FFFFFF"/>
                </a:solidFill>
                <a:latin typeface="Trebuchet MS"/>
                <a:cs typeface="Trebuchet MS"/>
              </a:rPr>
              <a:t>Bacen</a:t>
            </a:r>
            <a:endParaRPr sz="1067">
              <a:latin typeface="Trebuchet MS"/>
              <a:cs typeface="Trebuchet MS"/>
            </a:endParaRPr>
          </a:p>
        </p:txBody>
      </p:sp>
      <p:sp>
        <p:nvSpPr>
          <p:cNvPr id="48" name="object 48"/>
          <p:cNvSpPr/>
          <p:nvPr/>
        </p:nvSpPr>
        <p:spPr>
          <a:xfrm>
            <a:off x="7122960" y="917167"/>
            <a:ext cx="552714" cy="1725875"/>
          </a:xfrm>
          <a:prstGeom prst="rect">
            <a:avLst/>
          </a:prstGeom>
          <a:blipFill>
            <a:blip r:embed="rId19" cstate="print"/>
            <a:stretch>
              <a:fillRect/>
            </a:stretch>
          </a:blipFill>
        </p:spPr>
        <p:txBody>
          <a:bodyPr wrap="square" lIns="0" tIns="0" rIns="0" bIns="0" rtlCol="0"/>
          <a:lstStyle/>
          <a:p>
            <a:endParaRPr sz="3200"/>
          </a:p>
        </p:txBody>
      </p:sp>
      <p:sp>
        <p:nvSpPr>
          <p:cNvPr id="49" name="object 49"/>
          <p:cNvSpPr/>
          <p:nvPr/>
        </p:nvSpPr>
        <p:spPr>
          <a:xfrm>
            <a:off x="7295006" y="1157173"/>
            <a:ext cx="209977" cy="1375010"/>
          </a:xfrm>
          <a:custGeom>
            <a:avLst/>
            <a:gdLst/>
            <a:ahLst/>
            <a:cxnLst/>
            <a:rect l="l" t="t" r="r" b="b"/>
            <a:pathLst>
              <a:path w="118110" h="773430">
                <a:moveTo>
                  <a:pt x="58927" y="50346"/>
                </a:moveTo>
                <a:lnTo>
                  <a:pt x="46227" y="72117"/>
                </a:lnTo>
                <a:lnTo>
                  <a:pt x="46227" y="772922"/>
                </a:lnTo>
                <a:lnTo>
                  <a:pt x="71627" y="772922"/>
                </a:lnTo>
                <a:lnTo>
                  <a:pt x="71627" y="72117"/>
                </a:lnTo>
                <a:lnTo>
                  <a:pt x="58927" y="50346"/>
                </a:lnTo>
                <a:close/>
              </a:path>
              <a:path w="118110" h="773430">
                <a:moveTo>
                  <a:pt x="58927" y="0"/>
                </a:moveTo>
                <a:lnTo>
                  <a:pt x="0" y="101092"/>
                </a:lnTo>
                <a:lnTo>
                  <a:pt x="2031" y="108839"/>
                </a:lnTo>
                <a:lnTo>
                  <a:pt x="8127" y="112394"/>
                </a:lnTo>
                <a:lnTo>
                  <a:pt x="14096" y="115950"/>
                </a:lnTo>
                <a:lnTo>
                  <a:pt x="21970" y="113918"/>
                </a:lnTo>
                <a:lnTo>
                  <a:pt x="25400" y="107823"/>
                </a:lnTo>
                <a:lnTo>
                  <a:pt x="46227" y="72117"/>
                </a:lnTo>
                <a:lnTo>
                  <a:pt x="46227" y="25273"/>
                </a:lnTo>
                <a:lnTo>
                  <a:pt x="73659" y="25273"/>
                </a:lnTo>
                <a:lnTo>
                  <a:pt x="58927" y="0"/>
                </a:lnTo>
                <a:close/>
              </a:path>
              <a:path w="118110" h="773430">
                <a:moveTo>
                  <a:pt x="73659" y="25273"/>
                </a:moveTo>
                <a:lnTo>
                  <a:pt x="71627" y="25273"/>
                </a:lnTo>
                <a:lnTo>
                  <a:pt x="71627" y="72117"/>
                </a:lnTo>
                <a:lnTo>
                  <a:pt x="92455" y="107823"/>
                </a:lnTo>
                <a:lnTo>
                  <a:pt x="95884" y="113918"/>
                </a:lnTo>
                <a:lnTo>
                  <a:pt x="103758" y="115950"/>
                </a:lnTo>
                <a:lnTo>
                  <a:pt x="109727" y="112394"/>
                </a:lnTo>
                <a:lnTo>
                  <a:pt x="115824" y="108839"/>
                </a:lnTo>
                <a:lnTo>
                  <a:pt x="117855" y="101092"/>
                </a:lnTo>
                <a:lnTo>
                  <a:pt x="73659" y="25273"/>
                </a:lnTo>
                <a:close/>
              </a:path>
              <a:path w="118110" h="773430">
                <a:moveTo>
                  <a:pt x="71627" y="25273"/>
                </a:moveTo>
                <a:lnTo>
                  <a:pt x="46227" y="25273"/>
                </a:lnTo>
                <a:lnTo>
                  <a:pt x="46227" y="72117"/>
                </a:lnTo>
                <a:lnTo>
                  <a:pt x="58927" y="50346"/>
                </a:lnTo>
                <a:lnTo>
                  <a:pt x="48005" y="31623"/>
                </a:lnTo>
                <a:lnTo>
                  <a:pt x="71627" y="31623"/>
                </a:lnTo>
                <a:lnTo>
                  <a:pt x="71627" y="25273"/>
                </a:lnTo>
                <a:close/>
              </a:path>
              <a:path w="118110" h="773430">
                <a:moveTo>
                  <a:pt x="71627" y="31623"/>
                </a:moveTo>
                <a:lnTo>
                  <a:pt x="69850" y="31623"/>
                </a:lnTo>
                <a:lnTo>
                  <a:pt x="58927" y="50346"/>
                </a:lnTo>
                <a:lnTo>
                  <a:pt x="71627" y="72117"/>
                </a:lnTo>
                <a:lnTo>
                  <a:pt x="71627" y="31623"/>
                </a:lnTo>
                <a:close/>
              </a:path>
              <a:path w="118110" h="773430">
                <a:moveTo>
                  <a:pt x="69850" y="31623"/>
                </a:moveTo>
                <a:lnTo>
                  <a:pt x="48005" y="31623"/>
                </a:lnTo>
                <a:lnTo>
                  <a:pt x="58927" y="50346"/>
                </a:lnTo>
                <a:lnTo>
                  <a:pt x="69850" y="31623"/>
                </a:lnTo>
                <a:close/>
              </a:path>
            </a:pathLst>
          </a:custGeom>
          <a:solidFill>
            <a:srgbClr val="000000"/>
          </a:solidFill>
        </p:spPr>
        <p:txBody>
          <a:bodyPr wrap="square" lIns="0" tIns="0" rIns="0" bIns="0" rtlCol="0"/>
          <a:lstStyle/>
          <a:p>
            <a:endParaRPr sz="3200"/>
          </a:p>
        </p:txBody>
      </p:sp>
      <p:sp>
        <p:nvSpPr>
          <p:cNvPr id="50" name="object 50"/>
          <p:cNvSpPr/>
          <p:nvPr/>
        </p:nvSpPr>
        <p:spPr>
          <a:xfrm>
            <a:off x="6681336" y="3775071"/>
            <a:ext cx="1462793" cy="430655"/>
          </a:xfrm>
          <a:prstGeom prst="rect">
            <a:avLst/>
          </a:prstGeom>
          <a:blipFill>
            <a:blip r:embed="rId20" cstate="print"/>
            <a:stretch>
              <a:fillRect/>
            </a:stretch>
          </a:blipFill>
        </p:spPr>
        <p:txBody>
          <a:bodyPr wrap="square" lIns="0" tIns="0" rIns="0" bIns="0" rtlCol="0"/>
          <a:lstStyle/>
          <a:p>
            <a:endParaRPr sz="3200"/>
          </a:p>
        </p:txBody>
      </p:sp>
      <p:sp>
        <p:nvSpPr>
          <p:cNvPr id="51" name="object 51"/>
          <p:cNvSpPr/>
          <p:nvPr/>
        </p:nvSpPr>
        <p:spPr>
          <a:xfrm>
            <a:off x="7122960" y="3022355"/>
            <a:ext cx="552714" cy="1048530"/>
          </a:xfrm>
          <a:prstGeom prst="rect">
            <a:avLst/>
          </a:prstGeom>
          <a:blipFill>
            <a:blip r:embed="rId21" cstate="print"/>
            <a:stretch>
              <a:fillRect/>
            </a:stretch>
          </a:blipFill>
        </p:spPr>
        <p:txBody>
          <a:bodyPr wrap="square" lIns="0" tIns="0" rIns="0" bIns="0" rtlCol="0"/>
          <a:lstStyle/>
          <a:p>
            <a:endParaRPr sz="3200"/>
          </a:p>
        </p:txBody>
      </p:sp>
      <p:sp>
        <p:nvSpPr>
          <p:cNvPr id="52" name="object 52"/>
          <p:cNvSpPr/>
          <p:nvPr/>
        </p:nvSpPr>
        <p:spPr>
          <a:xfrm>
            <a:off x="7295006" y="3061871"/>
            <a:ext cx="209977" cy="696536"/>
          </a:xfrm>
          <a:custGeom>
            <a:avLst/>
            <a:gdLst/>
            <a:ahLst/>
            <a:cxnLst/>
            <a:rect l="l" t="t" r="r" b="b"/>
            <a:pathLst>
              <a:path w="118110" h="391794">
                <a:moveTo>
                  <a:pt x="14096" y="275666"/>
                </a:moveTo>
                <a:lnTo>
                  <a:pt x="8127" y="279196"/>
                </a:lnTo>
                <a:lnTo>
                  <a:pt x="2031" y="282727"/>
                </a:lnTo>
                <a:lnTo>
                  <a:pt x="0" y="290512"/>
                </a:lnTo>
                <a:lnTo>
                  <a:pt x="3555" y="296570"/>
                </a:lnTo>
                <a:lnTo>
                  <a:pt x="58927" y="391579"/>
                </a:lnTo>
                <a:lnTo>
                  <a:pt x="73620" y="366369"/>
                </a:lnTo>
                <a:lnTo>
                  <a:pt x="46227" y="366369"/>
                </a:lnTo>
                <a:lnTo>
                  <a:pt x="46227" y="319473"/>
                </a:lnTo>
                <a:lnTo>
                  <a:pt x="25400" y="283768"/>
                </a:lnTo>
                <a:lnTo>
                  <a:pt x="21970" y="277710"/>
                </a:lnTo>
                <a:lnTo>
                  <a:pt x="14096" y="275666"/>
                </a:lnTo>
                <a:close/>
              </a:path>
              <a:path w="118110" h="391794">
                <a:moveTo>
                  <a:pt x="46227" y="319473"/>
                </a:moveTo>
                <a:lnTo>
                  <a:pt x="46227" y="366369"/>
                </a:lnTo>
                <a:lnTo>
                  <a:pt x="71627" y="366369"/>
                </a:lnTo>
                <a:lnTo>
                  <a:pt x="71627" y="359968"/>
                </a:lnTo>
                <a:lnTo>
                  <a:pt x="48005" y="359968"/>
                </a:lnTo>
                <a:lnTo>
                  <a:pt x="58927" y="341245"/>
                </a:lnTo>
                <a:lnTo>
                  <a:pt x="46227" y="319473"/>
                </a:lnTo>
                <a:close/>
              </a:path>
              <a:path w="118110" h="391794">
                <a:moveTo>
                  <a:pt x="103758" y="275666"/>
                </a:moveTo>
                <a:lnTo>
                  <a:pt x="95884" y="277710"/>
                </a:lnTo>
                <a:lnTo>
                  <a:pt x="92455" y="283768"/>
                </a:lnTo>
                <a:lnTo>
                  <a:pt x="71627" y="319473"/>
                </a:lnTo>
                <a:lnTo>
                  <a:pt x="71627" y="366369"/>
                </a:lnTo>
                <a:lnTo>
                  <a:pt x="73620" y="366369"/>
                </a:lnTo>
                <a:lnTo>
                  <a:pt x="114300" y="296570"/>
                </a:lnTo>
                <a:lnTo>
                  <a:pt x="117855" y="290512"/>
                </a:lnTo>
                <a:lnTo>
                  <a:pt x="115824" y="282727"/>
                </a:lnTo>
                <a:lnTo>
                  <a:pt x="109727" y="279196"/>
                </a:lnTo>
                <a:lnTo>
                  <a:pt x="103758" y="275666"/>
                </a:lnTo>
                <a:close/>
              </a:path>
              <a:path w="118110" h="391794">
                <a:moveTo>
                  <a:pt x="58927" y="341245"/>
                </a:moveTo>
                <a:lnTo>
                  <a:pt x="48005" y="359968"/>
                </a:lnTo>
                <a:lnTo>
                  <a:pt x="69850" y="359968"/>
                </a:lnTo>
                <a:lnTo>
                  <a:pt x="58927" y="341245"/>
                </a:lnTo>
                <a:close/>
              </a:path>
              <a:path w="118110" h="391794">
                <a:moveTo>
                  <a:pt x="71627" y="319473"/>
                </a:moveTo>
                <a:lnTo>
                  <a:pt x="58927" y="341245"/>
                </a:lnTo>
                <a:lnTo>
                  <a:pt x="69850" y="359968"/>
                </a:lnTo>
                <a:lnTo>
                  <a:pt x="71627" y="359968"/>
                </a:lnTo>
                <a:lnTo>
                  <a:pt x="71627" y="319473"/>
                </a:lnTo>
                <a:close/>
              </a:path>
              <a:path w="118110" h="391794">
                <a:moveTo>
                  <a:pt x="71627" y="0"/>
                </a:moveTo>
                <a:lnTo>
                  <a:pt x="46227" y="0"/>
                </a:lnTo>
                <a:lnTo>
                  <a:pt x="46227" y="319473"/>
                </a:lnTo>
                <a:lnTo>
                  <a:pt x="58927" y="341245"/>
                </a:lnTo>
                <a:lnTo>
                  <a:pt x="71627" y="319473"/>
                </a:lnTo>
                <a:lnTo>
                  <a:pt x="71627" y="0"/>
                </a:lnTo>
                <a:close/>
              </a:path>
            </a:pathLst>
          </a:custGeom>
          <a:solidFill>
            <a:srgbClr val="000000"/>
          </a:solidFill>
        </p:spPr>
        <p:txBody>
          <a:bodyPr wrap="square" lIns="0" tIns="0" rIns="0" bIns="0" rtlCol="0"/>
          <a:lstStyle/>
          <a:p>
            <a:endParaRPr sz="3200"/>
          </a:p>
        </p:txBody>
      </p:sp>
      <p:sp>
        <p:nvSpPr>
          <p:cNvPr id="53" name="object 53"/>
          <p:cNvSpPr txBox="1"/>
          <p:nvPr/>
        </p:nvSpPr>
        <p:spPr>
          <a:xfrm>
            <a:off x="6768713" y="749300"/>
            <a:ext cx="1265506" cy="368321"/>
          </a:xfrm>
          <a:prstGeom prst="rect">
            <a:avLst/>
          </a:prstGeom>
          <a:solidFill>
            <a:schemeClr val="accent2">
              <a:lumMod val="50000"/>
            </a:schemeClr>
          </a:solidFill>
        </p:spPr>
        <p:txBody>
          <a:bodyPr vert="horz" wrap="square" lIns="0" tIns="39512" rIns="0" bIns="0" rtlCol="0">
            <a:spAutoFit/>
          </a:bodyPr>
          <a:lstStyle/>
          <a:p>
            <a:pPr marL="440272" marR="265292" indent="-160304">
              <a:spcBef>
                <a:spcPts val="311"/>
              </a:spcBef>
            </a:pPr>
            <a:r>
              <a:rPr sz="1067" b="1" spc="-9" dirty="0">
                <a:solidFill>
                  <a:srgbClr val="FFFFFF"/>
                </a:solidFill>
                <a:latin typeface="Trebuchet MS"/>
                <a:cs typeface="Trebuchet MS"/>
              </a:rPr>
              <a:t>Circ.</a:t>
            </a:r>
            <a:r>
              <a:rPr sz="1067" b="1" spc="-133" dirty="0">
                <a:solidFill>
                  <a:srgbClr val="FFFFFF"/>
                </a:solidFill>
                <a:latin typeface="Trebuchet MS"/>
                <a:cs typeface="Trebuchet MS"/>
              </a:rPr>
              <a:t> </a:t>
            </a:r>
            <a:r>
              <a:rPr sz="1067" b="1" spc="-9" dirty="0">
                <a:solidFill>
                  <a:srgbClr val="FFFFFF"/>
                </a:solidFill>
                <a:latin typeface="Trebuchet MS"/>
                <a:cs typeface="Trebuchet MS"/>
              </a:rPr>
              <a:t>3.430  </a:t>
            </a:r>
            <a:r>
              <a:rPr sz="1067" b="1" dirty="0">
                <a:solidFill>
                  <a:srgbClr val="FFFFFF"/>
                </a:solidFill>
                <a:latin typeface="Trebuchet MS"/>
                <a:cs typeface="Trebuchet MS"/>
              </a:rPr>
              <a:t>Bacen</a:t>
            </a:r>
            <a:endParaRPr sz="1067">
              <a:latin typeface="Trebuchet MS"/>
              <a:cs typeface="Trebuchet MS"/>
            </a:endParaRPr>
          </a:p>
        </p:txBody>
      </p:sp>
      <p:sp>
        <p:nvSpPr>
          <p:cNvPr id="54" name="object 54"/>
          <p:cNvSpPr/>
          <p:nvPr/>
        </p:nvSpPr>
        <p:spPr>
          <a:xfrm>
            <a:off x="8076210" y="1235858"/>
            <a:ext cx="1259862" cy="399634"/>
          </a:xfrm>
          <a:custGeom>
            <a:avLst/>
            <a:gdLst/>
            <a:ahLst/>
            <a:cxnLst/>
            <a:rect l="l" t="t" r="r" b="b"/>
            <a:pathLst>
              <a:path w="708660" h="224790">
                <a:moveTo>
                  <a:pt x="0" y="224726"/>
                </a:moveTo>
                <a:lnTo>
                  <a:pt x="708126" y="224726"/>
                </a:lnTo>
                <a:lnTo>
                  <a:pt x="708126" y="0"/>
                </a:lnTo>
                <a:lnTo>
                  <a:pt x="0" y="0"/>
                </a:lnTo>
                <a:lnTo>
                  <a:pt x="0" y="224726"/>
                </a:lnTo>
                <a:close/>
              </a:path>
            </a:pathLst>
          </a:custGeom>
          <a:solidFill>
            <a:schemeClr val="accent2">
              <a:lumMod val="50000"/>
            </a:schemeClr>
          </a:solidFill>
        </p:spPr>
        <p:txBody>
          <a:bodyPr wrap="square" lIns="0" tIns="0" rIns="0" bIns="0" rtlCol="0"/>
          <a:lstStyle/>
          <a:p>
            <a:endParaRPr sz="3200"/>
          </a:p>
        </p:txBody>
      </p:sp>
      <p:sp>
        <p:nvSpPr>
          <p:cNvPr id="55" name="object 55"/>
          <p:cNvSpPr txBox="1"/>
          <p:nvPr/>
        </p:nvSpPr>
        <p:spPr>
          <a:xfrm>
            <a:off x="8076210" y="1329674"/>
            <a:ext cx="1259862" cy="187011"/>
          </a:xfrm>
          <a:prstGeom prst="rect">
            <a:avLst/>
          </a:prstGeom>
        </p:spPr>
        <p:txBody>
          <a:bodyPr vert="horz" wrap="square" lIns="0" tIns="22578" rIns="0" bIns="0" rtlCol="0">
            <a:spAutoFit/>
          </a:bodyPr>
          <a:lstStyle/>
          <a:p>
            <a:pPr marL="292386">
              <a:spcBef>
                <a:spcPts val="178"/>
              </a:spcBef>
            </a:pPr>
            <a:r>
              <a:rPr sz="1067" b="1" dirty="0">
                <a:solidFill>
                  <a:srgbClr val="FFFFFF"/>
                </a:solidFill>
                <a:latin typeface="Trebuchet MS"/>
                <a:cs typeface="Trebuchet MS"/>
              </a:rPr>
              <a:t>Lei</a:t>
            </a:r>
            <a:r>
              <a:rPr sz="1067" b="1" spc="-53" dirty="0">
                <a:solidFill>
                  <a:srgbClr val="FFFFFF"/>
                </a:solidFill>
                <a:latin typeface="Trebuchet MS"/>
                <a:cs typeface="Trebuchet MS"/>
              </a:rPr>
              <a:t> </a:t>
            </a:r>
            <a:r>
              <a:rPr sz="1067" b="1" spc="-9" dirty="0">
                <a:solidFill>
                  <a:srgbClr val="FFFFFF"/>
                </a:solidFill>
                <a:latin typeface="Trebuchet MS"/>
                <a:cs typeface="Trebuchet MS"/>
              </a:rPr>
              <a:t>12.683</a:t>
            </a:r>
            <a:endParaRPr sz="1067">
              <a:latin typeface="Trebuchet MS"/>
              <a:cs typeface="Trebuchet MS"/>
            </a:endParaRPr>
          </a:p>
        </p:txBody>
      </p:sp>
      <p:sp>
        <p:nvSpPr>
          <p:cNvPr id="56" name="object 56"/>
          <p:cNvSpPr/>
          <p:nvPr/>
        </p:nvSpPr>
        <p:spPr>
          <a:xfrm>
            <a:off x="8434298" y="1429244"/>
            <a:ext cx="552714" cy="1213800"/>
          </a:xfrm>
          <a:prstGeom prst="rect">
            <a:avLst/>
          </a:prstGeom>
          <a:blipFill>
            <a:blip r:embed="rId22" cstate="print"/>
            <a:stretch>
              <a:fillRect/>
            </a:stretch>
          </a:blipFill>
        </p:spPr>
        <p:txBody>
          <a:bodyPr wrap="square" lIns="0" tIns="0" rIns="0" bIns="0" rtlCol="0"/>
          <a:lstStyle/>
          <a:p>
            <a:endParaRPr sz="3200"/>
          </a:p>
        </p:txBody>
      </p:sp>
      <p:sp>
        <p:nvSpPr>
          <p:cNvPr id="57" name="object 57"/>
          <p:cNvSpPr/>
          <p:nvPr/>
        </p:nvSpPr>
        <p:spPr>
          <a:xfrm>
            <a:off x="8605667" y="1669471"/>
            <a:ext cx="209977" cy="862486"/>
          </a:xfrm>
          <a:custGeom>
            <a:avLst/>
            <a:gdLst/>
            <a:ahLst/>
            <a:cxnLst/>
            <a:rect l="l" t="t" r="r" b="b"/>
            <a:pathLst>
              <a:path w="118110" h="485140">
                <a:moveTo>
                  <a:pt x="58927" y="50346"/>
                </a:moveTo>
                <a:lnTo>
                  <a:pt x="46228" y="72117"/>
                </a:lnTo>
                <a:lnTo>
                  <a:pt x="46228" y="484759"/>
                </a:lnTo>
                <a:lnTo>
                  <a:pt x="71628" y="484759"/>
                </a:lnTo>
                <a:lnTo>
                  <a:pt x="71628" y="72117"/>
                </a:lnTo>
                <a:lnTo>
                  <a:pt x="58927" y="50346"/>
                </a:lnTo>
                <a:close/>
              </a:path>
              <a:path w="118110" h="485140">
                <a:moveTo>
                  <a:pt x="58928" y="0"/>
                </a:moveTo>
                <a:lnTo>
                  <a:pt x="0" y="101092"/>
                </a:lnTo>
                <a:lnTo>
                  <a:pt x="2032" y="108839"/>
                </a:lnTo>
                <a:lnTo>
                  <a:pt x="8128" y="112395"/>
                </a:lnTo>
                <a:lnTo>
                  <a:pt x="14097" y="115951"/>
                </a:lnTo>
                <a:lnTo>
                  <a:pt x="21971" y="113918"/>
                </a:lnTo>
                <a:lnTo>
                  <a:pt x="25400" y="107823"/>
                </a:lnTo>
                <a:lnTo>
                  <a:pt x="46227" y="72117"/>
                </a:lnTo>
                <a:lnTo>
                  <a:pt x="46228" y="25273"/>
                </a:lnTo>
                <a:lnTo>
                  <a:pt x="73659" y="25273"/>
                </a:lnTo>
                <a:lnTo>
                  <a:pt x="58928" y="0"/>
                </a:lnTo>
                <a:close/>
              </a:path>
              <a:path w="118110" h="485140">
                <a:moveTo>
                  <a:pt x="73659" y="25273"/>
                </a:moveTo>
                <a:lnTo>
                  <a:pt x="71628" y="25273"/>
                </a:lnTo>
                <a:lnTo>
                  <a:pt x="71628" y="72117"/>
                </a:lnTo>
                <a:lnTo>
                  <a:pt x="96012" y="113918"/>
                </a:lnTo>
                <a:lnTo>
                  <a:pt x="103759" y="115951"/>
                </a:lnTo>
                <a:lnTo>
                  <a:pt x="109728" y="112395"/>
                </a:lnTo>
                <a:lnTo>
                  <a:pt x="115824" y="108839"/>
                </a:lnTo>
                <a:lnTo>
                  <a:pt x="117856" y="101092"/>
                </a:lnTo>
                <a:lnTo>
                  <a:pt x="73659" y="25273"/>
                </a:lnTo>
                <a:close/>
              </a:path>
              <a:path w="118110" h="485140">
                <a:moveTo>
                  <a:pt x="71628" y="25273"/>
                </a:moveTo>
                <a:lnTo>
                  <a:pt x="46228" y="25273"/>
                </a:lnTo>
                <a:lnTo>
                  <a:pt x="46228" y="72117"/>
                </a:lnTo>
                <a:lnTo>
                  <a:pt x="58927" y="50346"/>
                </a:lnTo>
                <a:lnTo>
                  <a:pt x="48006" y="31623"/>
                </a:lnTo>
                <a:lnTo>
                  <a:pt x="71628" y="31623"/>
                </a:lnTo>
                <a:lnTo>
                  <a:pt x="71628" y="25273"/>
                </a:lnTo>
                <a:close/>
              </a:path>
              <a:path w="118110" h="485140">
                <a:moveTo>
                  <a:pt x="71628" y="31623"/>
                </a:moveTo>
                <a:lnTo>
                  <a:pt x="69850" y="31623"/>
                </a:lnTo>
                <a:lnTo>
                  <a:pt x="58927" y="50346"/>
                </a:lnTo>
                <a:lnTo>
                  <a:pt x="71628" y="72117"/>
                </a:lnTo>
                <a:lnTo>
                  <a:pt x="71628" y="31623"/>
                </a:lnTo>
                <a:close/>
              </a:path>
              <a:path w="118110" h="485140">
                <a:moveTo>
                  <a:pt x="69850" y="31623"/>
                </a:moveTo>
                <a:lnTo>
                  <a:pt x="48006" y="31623"/>
                </a:lnTo>
                <a:lnTo>
                  <a:pt x="58927" y="50346"/>
                </a:lnTo>
                <a:lnTo>
                  <a:pt x="69850" y="31623"/>
                </a:lnTo>
                <a:close/>
              </a:path>
            </a:pathLst>
          </a:custGeom>
          <a:solidFill>
            <a:srgbClr val="000000"/>
          </a:solidFill>
        </p:spPr>
        <p:txBody>
          <a:bodyPr wrap="square" lIns="0" tIns="0" rIns="0" bIns="0" rtlCol="0"/>
          <a:lstStyle/>
          <a:p>
            <a:endParaRPr sz="3200"/>
          </a:p>
        </p:txBody>
      </p:sp>
      <p:sp>
        <p:nvSpPr>
          <p:cNvPr id="58" name="object 58"/>
          <p:cNvSpPr txBox="1"/>
          <p:nvPr/>
        </p:nvSpPr>
        <p:spPr>
          <a:xfrm>
            <a:off x="8076210" y="2028602"/>
            <a:ext cx="1282440" cy="356922"/>
          </a:xfrm>
          <a:prstGeom prst="rect">
            <a:avLst/>
          </a:prstGeom>
          <a:solidFill>
            <a:schemeClr val="accent2">
              <a:lumMod val="50000"/>
            </a:schemeClr>
          </a:solidFill>
        </p:spPr>
        <p:txBody>
          <a:bodyPr vert="horz" wrap="square" lIns="0" tIns="28223" rIns="0" bIns="0" rtlCol="0">
            <a:spAutoFit/>
          </a:bodyPr>
          <a:lstStyle/>
          <a:p>
            <a:pPr marL="1129" algn="ctr">
              <a:spcBef>
                <a:spcPts val="222"/>
              </a:spcBef>
            </a:pPr>
            <a:r>
              <a:rPr sz="1067" b="1" dirty="0">
                <a:solidFill>
                  <a:srgbClr val="FFFFFF"/>
                </a:solidFill>
                <a:latin typeface="Trebuchet MS"/>
                <a:cs typeface="Trebuchet MS"/>
              </a:rPr>
              <a:t>CC</a:t>
            </a:r>
            <a:r>
              <a:rPr sz="1067" b="1" spc="-62" dirty="0">
                <a:solidFill>
                  <a:srgbClr val="FFFFFF"/>
                </a:solidFill>
                <a:latin typeface="Trebuchet MS"/>
                <a:cs typeface="Trebuchet MS"/>
              </a:rPr>
              <a:t> </a:t>
            </a:r>
            <a:r>
              <a:rPr sz="1067" b="1" spc="-9" dirty="0">
                <a:solidFill>
                  <a:srgbClr val="FFFFFF"/>
                </a:solidFill>
                <a:latin typeface="Trebuchet MS"/>
                <a:cs typeface="Trebuchet MS"/>
              </a:rPr>
              <a:t>3.542</a:t>
            </a:r>
            <a:endParaRPr sz="1067">
              <a:latin typeface="Trebuchet MS"/>
              <a:cs typeface="Trebuchet MS"/>
            </a:endParaRPr>
          </a:p>
          <a:p>
            <a:pPr marL="1129" algn="ctr"/>
            <a:r>
              <a:rPr sz="1067" b="1" dirty="0">
                <a:solidFill>
                  <a:srgbClr val="FFFFFF"/>
                </a:solidFill>
                <a:latin typeface="Trebuchet MS"/>
                <a:cs typeface="Trebuchet MS"/>
              </a:rPr>
              <a:t>Bacen</a:t>
            </a:r>
            <a:endParaRPr sz="1067">
              <a:latin typeface="Trebuchet MS"/>
              <a:cs typeface="Trebuchet MS"/>
            </a:endParaRPr>
          </a:p>
        </p:txBody>
      </p:sp>
      <p:sp>
        <p:nvSpPr>
          <p:cNvPr id="59" name="object 59"/>
          <p:cNvSpPr txBox="1"/>
          <p:nvPr/>
        </p:nvSpPr>
        <p:spPr>
          <a:xfrm>
            <a:off x="9178029" y="2694073"/>
            <a:ext cx="360122" cy="187011"/>
          </a:xfrm>
          <a:prstGeom prst="rect">
            <a:avLst/>
          </a:prstGeom>
        </p:spPr>
        <p:txBody>
          <a:bodyPr vert="horz" wrap="square" lIns="0" tIns="22578" rIns="0" bIns="0" rtlCol="0">
            <a:spAutoFit/>
          </a:bodyPr>
          <a:lstStyle/>
          <a:p>
            <a:pPr marL="22578">
              <a:spcBef>
                <a:spcPts val="178"/>
              </a:spcBef>
            </a:pPr>
            <a:r>
              <a:rPr sz="1067" b="1" spc="-9" dirty="0">
                <a:solidFill>
                  <a:schemeClr val="bg1"/>
                </a:solidFill>
                <a:latin typeface="Trebuchet MS"/>
                <a:cs typeface="Trebuchet MS"/>
              </a:rPr>
              <a:t>2013</a:t>
            </a:r>
            <a:endParaRPr sz="1067" b="1">
              <a:solidFill>
                <a:schemeClr val="bg1"/>
              </a:solidFill>
              <a:latin typeface="Trebuchet MS"/>
              <a:cs typeface="Trebuchet MS"/>
            </a:endParaRPr>
          </a:p>
        </p:txBody>
      </p:sp>
      <p:sp>
        <p:nvSpPr>
          <p:cNvPr id="60" name="object 60"/>
          <p:cNvSpPr/>
          <p:nvPr/>
        </p:nvSpPr>
        <p:spPr>
          <a:xfrm>
            <a:off x="9057457" y="2992552"/>
            <a:ext cx="555423" cy="1487450"/>
          </a:xfrm>
          <a:prstGeom prst="rect">
            <a:avLst/>
          </a:prstGeom>
          <a:blipFill>
            <a:blip r:embed="rId23" cstate="print"/>
            <a:stretch>
              <a:fillRect/>
            </a:stretch>
          </a:blipFill>
        </p:spPr>
        <p:txBody>
          <a:bodyPr wrap="square" lIns="0" tIns="0" rIns="0" bIns="0" rtlCol="0"/>
          <a:lstStyle/>
          <a:p>
            <a:endParaRPr sz="3200"/>
          </a:p>
        </p:txBody>
      </p:sp>
      <p:sp>
        <p:nvSpPr>
          <p:cNvPr id="61" name="object 61"/>
          <p:cNvSpPr/>
          <p:nvPr/>
        </p:nvSpPr>
        <p:spPr>
          <a:xfrm>
            <a:off x="9230179" y="3033644"/>
            <a:ext cx="209977" cy="1135682"/>
          </a:xfrm>
          <a:custGeom>
            <a:avLst/>
            <a:gdLst/>
            <a:ahLst/>
            <a:cxnLst/>
            <a:rect l="l" t="t" r="r" b="b"/>
            <a:pathLst>
              <a:path w="118110" h="638810">
                <a:moveTo>
                  <a:pt x="14224" y="522465"/>
                </a:moveTo>
                <a:lnTo>
                  <a:pt x="2032" y="529539"/>
                </a:lnTo>
                <a:lnTo>
                  <a:pt x="0" y="537311"/>
                </a:lnTo>
                <a:lnTo>
                  <a:pt x="3555" y="543369"/>
                </a:lnTo>
                <a:lnTo>
                  <a:pt x="58927" y="638378"/>
                </a:lnTo>
                <a:lnTo>
                  <a:pt x="73654" y="613168"/>
                </a:lnTo>
                <a:lnTo>
                  <a:pt x="46227" y="613168"/>
                </a:lnTo>
                <a:lnTo>
                  <a:pt x="46227" y="566055"/>
                </a:lnTo>
                <a:lnTo>
                  <a:pt x="25526" y="530567"/>
                </a:lnTo>
                <a:lnTo>
                  <a:pt x="21971" y="524510"/>
                </a:lnTo>
                <a:lnTo>
                  <a:pt x="14224" y="522465"/>
                </a:lnTo>
                <a:close/>
              </a:path>
              <a:path w="118110" h="638810">
                <a:moveTo>
                  <a:pt x="46227" y="566055"/>
                </a:moveTo>
                <a:lnTo>
                  <a:pt x="46227" y="613168"/>
                </a:lnTo>
                <a:lnTo>
                  <a:pt x="71627" y="613168"/>
                </a:lnTo>
                <a:lnTo>
                  <a:pt x="71627" y="606767"/>
                </a:lnTo>
                <a:lnTo>
                  <a:pt x="48005" y="606767"/>
                </a:lnTo>
                <a:lnTo>
                  <a:pt x="58991" y="587935"/>
                </a:lnTo>
                <a:lnTo>
                  <a:pt x="46227" y="566055"/>
                </a:lnTo>
                <a:close/>
              </a:path>
              <a:path w="118110" h="638810">
                <a:moveTo>
                  <a:pt x="103759" y="522465"/>
                </a:moveTo>
                <a:lnTo>
                  <a:pt x="96012" y="524510"/>
                </a:lnTo>
                <a:lnTo>
                  <a:pt x="92455" y="530567"/>
                </a:lnTo>
                <a:lnTo>
                  <a:pt x="71754" y="566055"/>
                </a:lnTo>
                <a:lnTo>
                  <a:pt x="71627" y="613168"/>
                </a:lnTo>
                <a:lnTo>
                  <a:pt x="73654" y="613168"/>
                </a:lnTo>
                <a:lnTo>
                  <a:pt x="117983" y="537311"/>
                </a:lnTo>
                <a:lnTo>
                  <a:pt x="115950" y="529539"/>
                </a:lnTo>
                <a:lnTo>
                  <a:pt x="103759" y="522465"/>
                </a:lnTo>
                <a:close/>
              </a:path>
              <a:path w="118110" h="638810">
                <a:moveTo>
                  <a:pt x="58991" y="587935"/>
                </a:moveTo>
                <a:lnTo>
                  <a:pt x="48005" y="606767"/>
                </a:lnTo>
                <a:lnTo>
                  <a:pt x="69976" y="606767"/>
                </a:lnTo>
                <a:lnTo>
                  <a:pt x="58991" y="587935"/>
                </a:lnTo>
                <a:close/>
              </a:path>
              <a:path w="118110" h="638810">
                <a:moveTo>
                  <a:pt x="71627" y="566273"/>
                </a:moveTo>
                <a:lnTo>
                  <a:pt x="58991" y="587935"/>
                </a:lnTo>
                <a:lnTo>
                  <a:pt x="69976" y="606767"/>
                </a:lnTo>
                <a:lnTo>
                  <a:pt x="71627" y="606767"/>
                </a:lnTo>
                <a:lnTo>
                  <a:pt x="71627" y="566273"/>
                </a:lnTo>
                <a:close/>
              </a:path>
              <a:path w="118110" h="638810">
                <a:moveTo>
                  <a:pt x="71627" y="0"/>
                </a:moveTo>
                <a:lnTo>
                  <a:pt x="46227" y="0"/>
                </a:lnTo>
                <a:lnTo>
                  <a:pt x="46354" y="566273"/>
                </a:lnTo>
                <a:lnTo>
                  <a:pt x="58991" y="587935"/>
                </a:lnTo>
                <a:lnTo>
                  <a:pt x="71627" y="566273"/>
                </a:lnTo>
                <a:lnTo>
                  <a:pt x="71627" y="0"/>
                </a:lnTo>
                <a:close/>
              </a:path>
            </a:pathLst>
          </a:custGeom>
          <a:solidFill>
            <a:srgbClr val="000000"/>
          </a:solidFill>
        </p:spPr>
        <p:txBody>
          <a:bodyPr wrap="square" lIns="0" tIns="0" rIns="0" bIns="0" rtlCol="0"/>
          <a:lstStyle/>
          <a:p>
            <a:endParaRPr sz="3200"/>
          </a:p>
        </p:txBody>
      </p:sp>
      <p:sp>
        <p:nvSpPr>
          <p:cNvPr id="62" name="object 62"/>
          <p:cNvSpPr txBox="1"/>
          <p:nvPr/>
        </p:nvSpPr>
        <p:spPr>
          <a:xfrm>
            <a:off x="8713595" y="4224824"/>
            <a:ext cx="1279053" cy="380858"/>
          </a:xfrm>
          <a:prstGeom prst="rect">
            <a:avLst/>
          </a:prstGeom>
          <a:solidFill>
            <a:schemeClr val="accent2">
              <a:lumMod val="50000"/>
            </a:schemeClr>
          </a:solidFill>
        </p:spPr>
        <p:txBody>
          <a:bodyPr vert="horz" wrap="square" lIns="0" tIns="51928" rIns="0" bIns="0" rtlCol="0">
            <a:spAutoFit/>
          </a:bodyPr>
          <a:lstStyle/>
          <a:p>
            <a:pPr marL="1129" algn="ctr">
              <a:spcBef>
                <a:spcPts val="407"/>
              </a:spcBef>
            </a:pPr>
            <a:r>
              <a:rPr sz="1067" b="1" spc="-9" dirty="0">
                <a:solidFill>
                  <a:srgbClr val="FFFFFF"/>
                </a:solidFill>
                <a:latin typeface="Trebuchet MS"/>
                <a:cs typeface="Trebuchet MS"/>
              </a:rPr>
              <a:t>Circ.</a:t>
            </a:r>
            <a:r>
              <a:rPr sz="1067" b="1" spc="-27" dirty="0">
                <a:solidFill>
                  <a:srgbClr val="FFFFFF"/>
                </a:solidFill>
                <a:latin typeface="Trebuchet MS"/>
                <a:cs typeface="Trebuchet MS"/>
              </a:rPr>
              <a:t> </a:t>
            </a:r>
            <a:r>
              <a:rPr sz="1067" b="1" spc="-9" dirty="0">
                <a:solidFill>
                  <a:srgbClr val="FFFFFF"/>
                </a:solidFill>
                <a:latin typeface="Trebuchet MS"/>
                <a:cs typeface="Trebuchet MS"/>
              </a:rPr>
              <a:t>3.654</a:t>
            </a:r>
            <a:endParaRPr sz="1067">
              <a:latin typeface="Trebuchet MS"/>
              <a:cs typeface="Trebuchet MS"/>
            </a:endParaRPr>
          </a:p>
          <a:p>
            <a:pPr algn="ctr">
              <a:spcBef>
                <a:spcPts val="9"/>
              </a:spcBef>
            </a:pPr>
            <a:r>
              <a:rPr sz="1067" b="1" dirty="0">
                <a:solidFill>
                  <a:srgbClr val="FFFFFF"/>
                </a:solidFill>
                <a:latin typeface="Trebuchet MS"/>
                <a:cs typeface="Trebuchet MS"/>
              </a:rPr>
              <a:t>Bacen</a:t>
            </a:r>
            <a:endParaRPr sz="1067">
              <a:latin typeface="Trebuchet MS"/>
              <a:cs typeface="Trebuchet MS"/>
            </a:endParaRPr>
          </a:p>
        </p:txBody>
      </p:sp>
      <p:sp>
        <p:nvSpPr>
          <p:cNvPr id="63" name="object 63"/>
          <p:cNvSpPr txBox="1"/>
          <p:nvPr/>
        </p:nvSpPr>
        <p:spPr>
          <a:xfrm>
            <a:off x="4791317" y="4868237"/>
            <a:ext cx="4566434" cy="414865"/>
          </a:xfrm>
          <a:prstGeom prst="rect">
            <a:avLst/>
          </a:prstGeom>
          <a:noFill/>
        </p:spPr>
        <p:txBody>
          <a:bodyPr vert="horz" wrap="square" lIns="0" tIns="4516" rIns="0" bIns="0" rtlCol="0">
            <a:spAutoFit/>
          </a:bodyPr>
          <a:lstStyle/>
          <a:p>
            <a:pPr>
              <a:spcBef>
                <a:spcPts val="36"/>
              </a:spcBef>
            </a:pPr>
            <a:endParaRPr sz="1422" dirty="0">
              <a:solidFill>
                <a:schemeClr val="accent2"/>
              </a:solidFill>
              <a:latin typeface="Times New Roman"/>
              <a:cs typeface="Times New Roman"/>
            </a:endParaRPr>
          </a:p>
          <a:p>
            <a:pPr marL="248359"/>
            <a:r>
              <a:rPr sz="1244" b="1" spc="-9" dirty="0">
                <a:solidFill>
                  <a:schemeClr val="accent2"/>
                </a:solidFill>
                <a:latin typeface="Trebuchet MS"/>
                <a:cs typeface="Trebuchet MS"/>
              </a:rPr>
              <a:t>Prevenção À Lavagem de </a:t>
            </a:r>
            <a:r>
              <a:rPr sz="1244" b="1" spc="-18" dirty="0">
                <a:solidFill>
                  <a:schemeClr val="accent2"/>
                </a:solidFill>
                <a:latin typeface="Trebuchet MS"/>
                <a:cs typeface="Trebuchet MS"/>
              </a:rPr>
              <a:t>Dinheiro </a:t>
            </a:r>
            <a:r>
              <a:rPr sz="1244" b="1" spc="-9" dirty="0">
                <a:solidFill>
                  <a:schemeClr val="accent2"/>
                </a:solidFill>
                <a:latin typeface="Trebuchet MS"/>
                <a:cs typeface="Trebuchet MS"/>
              </a:rPr>
              <a:t>e Controles</a:t>
            </a:r>
            <a:r>
              <a:rPr sz="1244" b="1" spc="284" dirty="0">
                <a:solidFill>
                  <a:schemeClr val="accent2"/>
                </a:solidFill>
                <a:latin typeface="Trebuchet MS"/>
                <a:cs typeface="Trebuchet MS"/>
              </a:rPr>
              <a:t> </a:t>
            </a:r>
            <a:r>
              <a:rPr sz="1244" b="1" spc="-18" dirty="0">
                <a:solidFill>
                  <a:schemeClr val="accent2"/>
                </a:solidFill>
                <a:latin typeface="Trebuchet MS"/>
                <a:cs typeface="Trebuchet MS"/>
              </a:rPr>
              <a:t>Internos</a:t>
            </a:r>
            <a:endParaRPr sz="1244" dirty="0">
              <a:solidFill>
                <a:schemeClr val="accent2"/>
              </a:solidFill>
              <a:latin typeface="Trebuchet MS"/>
              <a:cs typeface="Trebuchet MS"/>
            </a:endParaRPr>
          </a:p>
        </p:txBody>
      </p:sp>
    </p:spTree>
  </p:cSld>
  <p:clrMapOvr>
    <a:overrideClrMapping bg1="dk1" tx1="lt1" bg2="dk2" tx2="lt2" accent1="accent1" accent2="accent2" accent3="accent3" accent4="accent4" accent5="accent5" accent6="accent6" hlink="hlink" folHlink="folHlink"/>
  </p:clrMapOvr>
</p:sld>
</file>

<file path=ppt/slides/slide67.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object 2"/>
          <p:cNvSpPr txBox="1"/>
          <p:nvPr/>
        </p:nvSpPr>
        <p:spPr>
          <a:xfrm>
            <a:off x="2794724" y="1120419"/>
            <a:ext cx="7175341" cy="4041257"/>
          </a:xfrm>
          <a:prstGeom prst="rect">
            <a:avLst/>
          </a:prstGeom>
        </p:spPr>
        <p:txBody>
          <a:bodyPr vert="horz" wrap="square" lIns="0" tIns="23707" rIns="0" bIns="0" rtlCol="0">
            <a:spAutoFit/>
          </a:bodyPr>
          <a:lstStyle/>
          <a:p>
            <a:pPr marL="22578" marR="9031">
              <a:spcBef>
                <a:spcPts val="187"/>
              </a:spcBef>
            </a:pPr>
            <a:r>
              <a:rPr sz="1867" dirty="0">
                <a:latin typeface="Trebuchet MS"/>
                <a:cs typeface="Trebuchet MS"/>
              </a:rPr>
              <a:t>A Lei nº </a:t>
            </a:r>
            <a:r>
              <a:rPr sz="1867" spc="-9" dirty="0">
                <a:latin typeface="Trebuchet MS"/>
                <a:cs typeface="Trebuchet MS"/>
              </a:rPr>
              <a:t>12.683/12 </a:t>
            </a:r>
            <a:r>
              <a:rPr sz="1867" dirty="0">
                <a:latin typeface="Trebuchet MS"/>
                <a:cs typeface="Trebuchet MS"/>
              </a:rPr>
              <a:t>também </a:t>
            </a:r>
            <a:r>
              <a:rPr sz="1867" spc="-9" dirty="0">
                <a:latin typeface="Trebuchet MS"/>
                <a:cs typeface="Trebuchet MS"/>
              </a:rPr>
              <a:t>altera dispositivos </a:t>
            </a:r>
            <a:r>
              <a:rPr sz="1867" dirty="0">
                <a:latin typeface="Trebuchet MS"/>
                <a:cs typeface="Trebuchet MS"/>
              </a:rPr>
              <a:t>que criam o  Conselho de Controle de </a:t>
            </a:r>
            <a:r>
              <a:rPr sz="1867" spc="-9" dirty="0">
                <a:latin typeface="Trebuchet MS"/>
                <a:cs typeface="Trebuchet MS"/>
              </a:rPr>
              <a:t>Atividades Financeiras </a:t>
            </a:r>
            <a:r>
              <a:rPr sz="1867" dirty="0">
                <a:latin typeface="Trebuchet MS"/>
                <a:cs typeface="Trebuchet MS"/>
              </a:rPr>
              <a:t>(COAF), </a:t>
            </a:r>
            <a:r>
              <a:rPr sz="1867" spc="-9" dirty="0">
                <a:latin typeface="Trebuchet MS"/>
                <a:cs typeface="Trebuchet MS"/>
              </a:rPr>
              <a:t>ampliando  </a:t>
            </a:r>
            <a:r>
              <a:rPr sz="1867" dirty="0">
                <a:latin typeface="Trebuchet MS"/>
                <a:cs typeface="Trebuchet MS"/>
              </a:rPr>
              <a:t>os </a:t>
            </a:r>
            <a:r>
              <a:rPr sz="1867" spc="-9" dirty="0">
                <a:latin typeface="Trebuchet MS"/>
                <a:cs typeface="Trebuchet MS"/>
              </a:rPr>
              <a:t>tipos </a:t>
            </a:r>
            <a:r>
              <a:rPr sz="1867" dirty="0">
                <a:latin typeface="Trebuchet MS"/>
                <a:cs typeface="Trebuchet MS"/>
              </a:rPr>
              <a:t>de </a:t>
            </a:r>
            <a:r>
              <a:rPr sz="1867" spc="-9" dirty="0">
                <a:latin typeface="Trebuchet MS"/>
                <a:cs typeface="Trebuchet MS"/>
              </a:rPr>
              <a:t>profissionais obrigados </a:t>
            </a:r>
            <a:r>
              <a:rPr sz="1867" dirty="0">
                <a:latin typeface="Trebuchet MS"/>
                <a:cs typeface="Trebuchet MS"/>
              </a:rPr>
              <a:t>a </a:t>
            </a:r>
            <a:r>
              <a:rPr sz="1867" spc="-9" dirty="0">
                <a:latin typeface="Trebuchet MS"/>
                <a:cs typeface="Trebuchet MS"/>
              </a:rPr>
              <a:t>enviar </a:t>
            </a:r>
            <a:r>
              <a:rPr sz="1867" dirty="0">
                <a:latin typeface="Trebuchet MS"/>
                <a:cs typeface="Trebuchet MS"/>
              </a:rPr>
              <a:t>informações sobre  operações </a:t>
            </a:r>
            <a:r>
              <a:rPr sz="1867" spc="-9" dirty="0">
                <a:latin typeface="Trebuchet MS"/>
                <a:cs typeface="Trebuchet MS"/>
              </a:rPr>
              <a:t>suspeitas, alcançando doleiros, </a:t>
            </a:r>
            <a:r>
              <a:rPr sz="1867" dirty="0">
                <a:latin typeface="Trebuchet MS"/>
                <a:cs typeface="Trebuchet MS"/>
              </a:rPr>
              <a:t>empresários </a:t>
            </a:r>
            <a:r>
              <a:rPr sz="1867" spc="-9" dirty="0">
                <a:latin typeface="Trebuchet MS"/>
                <a:cs typeface="Trebuchet MS"/>
              </a:rPr>
              <a:t>que  negociam direitos </a:t>
            </a:r>
            <a:r>
              <a:rPr sz="1867" dirty="0">
                <a:latin typeface="Trebuchet MS"/>
                <a:cs typeface="Trebuchet MS"/>
              </a:rPr>
              <a:t>de </a:t>
            </a:r>
            <a:r>
              <a:rPr sz="1867" spc="-9" dirty="0">
                <a:latin typeface="Trebuchet MS"/>
                <a:cs typeface="Trebuchet MS"/>
              </a:rPr>
              <a:t>atletas, </a:t>
            </a:r>
            <a:r>
              <a:rPr sz="1867" dirty="0">
                <a:latin typeface="Trebuchet MS"/>
                <a:cs typeface="Trebuchet MS"/>
              </a:rPr>
              <a:t>comerciantes de </a:t>
            </a:r>
            <a:r>
              <a:rPr sz="1867" spc="-9" dirty="0">
                <a:latin typeface="Trebuchet MS"/>
                <a:cs typeface="Trebuchet MS"/>
              </a:rPr>
              <a:t>artigos </a:t>
            </a:r>
            <a:r>
              <a:rPr sz="1867" dirty="0">
                <a:latin typeface="Trebuchet MS"/>
                <a:cs typeface="Trebuchet MS"/>
              </a:rPr>
              <a:t>de luxo</a:t>
            </a:r>
            <a:r>
              <a:rPr sz="1867" spc="-178" dirty="0">
                <a:latin typeface="Trebuchet MS"/>
                <a:cs typeface="Trebuchet MS"/>
              </a:rPr>
              <a:t> </a:t>
            </a:r>
            <a:r>
              <a:rPr sz="1867" dirty="0">
                <a:latin typeface="Trebuchet MS"/>
                <a:cs typeface="Trebuchet MS"/>
              </a:rPr>
              <a:t>etc.</a:t>
            </a:r>
            <a:endParaRPr sz="1867">
              <a:latin typeface="Trebuchet MS"/>
              <a:cs typeface="Trebuchet MS"/>
            </a:endParaRPr>
          </a:p>
          <a:p>
            <a:pPr marL="22578" marR="22578">
              <a:spcBef>
                <a:spcPts val="1076"/>
              </a:spcBef>
            </a:pPr>
            <a:r>
              <a:rPr sz="1867" dirty="0">
                <a:latin typeface="Trebuchet MS"/>
                <a:cs typeface="Trebuchet MS"/>
              </a:rPr>
              <a:t>Também será possível </a:t>
            </a:r>
            <a:r>
              <a:rPr sz="1867" spc="-9" dirty="0">
                <a:latin typeface="Trebuchet MS"/>
                <a:cs typeface="Trebuchet MS"/>
              </a:rPr>
              <a:t>apreender </a:t>
            </a:r>
            <a:r>
              <a:rPr sz="1867" dirty="0">
                <a:latin typeface="Trebuchet MS"/>
                <a:cs typeface="Trebuchet MS"/>
              </a:rPr>
              <a:t>bens em </a:t>
            </a:r>
            <a:r>
              <a:rPr sz="1867" spc="-9" dirty="0">
                <a:latin typeface="Trebuchet MS"/>
                <a:cs typeface="Trebuchet MS"/>
              </a:rPr>
              <a:t>nomes </a:t>
            </a:r>
            <a:r>
              <a:rPr sz="1867" dirty="0">
                <a:latin typeface="Trebuchet MS"/>
                <a:cs typeface="Trebuchet MS"/>
              </a:rPr>
              <a:t>de "laranjas" e  vender </a:t>
            </a:r>
            <a:r>
              <a:rPr sz="1867" spc="-9" dirty="0">
                <a:latin typeface="Trebuchet MS"/>
                <a:cs typeface="Trebuchet MS"/>
              </a:rPr>
              <a:t>bens apreendidos antes </a:t>
            </a:r>
            <a:r>
              <a:rPr sz="1867" dirty="0">
                <a:latin typeface="Trebuchet MS"/>
                <a:cs typeface="Trebuchet MS"/>
              </a:rPr>
              <a:t>do </a:t>
            </a:r>
            <a:r>
              <a:rPr sz="1867" spc="-9" dirty="0">
                <a:latin typeface="Trebuchet MS"/>
                <a:cs typeface="Trebuchet MS"/>
              </a:rPr>
              <a:t>final </a:t>
            </a:r>
            <a:r>
              <a:rPr sz="1867" dirty="0">
                <a:latin typeface="Trebuchet MS"/>
                <a:cs typeface="Trebuchet MS"/>
              </a:rPr>
              <a:t>do processo, cujos  recursos </a:t>
            </a:r>
            <a:r>
              <a:rPr sz="1867" spc="-9" dirty="0">
                <a:latin typeface="Trebuchet MS"/>
                <a:cs typeface="Trebuchet MS"/>
              </a:rPr>
              <a:t>ficarão </a:t>
            </a:r>
            <a:r>
              <a:rPr sz="1867" dirty="0">
                <a:latin typeface="Trebuchet MS"/>
                <a:cs typeface="Trebuchet MS"/>
              </a:rPr>
              <a:t>depositados em </a:t>
            </a:r>
            <a:r>
              <a:rPr sz="1867" spc="-9" dirty="0">
                <a:latin typeface="Trebuchet MS"/>
                <a:cs typeface="Trebuchet MS"/>
              </a:rPr>
              <a:t>juízo até </a:t>
            </a:r>
            <a:r>
              <a:rPr sz="1867" dirty="0">
                <a:latin typeface="Trebuchet MS"/>
                <a:cs typeface="Trebuchet MS"/>
              </a:rPr>
              <a:t>o </a:t>
            </a:r>
            <a:r>
              <a:rPr sz="1867" spc="-9" dirty="0">
                <a:latin typeface="Trebuchet MS"/>
                <a:cs typeface="Trebuchet MS"/>
              </a:rPr>
              <a:t>final </a:t>
            </a:r>
            <a:r>
              <a:rPr sz="1867" dirty="0">
                <a:latin typeface="Trebuchet MS"/>
                <a:cs typeface="Trebuchet MS"/>
              </a:rPr>
              <a:t>do </a:t>
            </a:r>
            <a:r>
              <a:rPr sz="1867" spc="-9" dirty="0">
                <a:latin typeface="Trebuchet MS"/>
                <a:cs typeface="Trebuchet MS"/>
              </a:rPr>
              <a:t>julgamento. </a:t>
            </a:r>
            <a:r>
              <a:rPr sz="1867" dirty="0">
                <a:latin typeface="Trebuchet MS"/>
                <a:cs typeface="Trebuchet MS"/>
              </a:rPr>
              <a:t>O  </a:t>
            </a:r>
            <a:r>
              <a:rPr sz="1867" spc="-9" dirty="0">
                <a:latin typeface="Trebuchet MS"/>
                <a:cs typeface="Trebuchet MS"/>
              </a:rPr>
              <a:t>patrimônio apreendido poderá </a:t>
            </a:r>
            <a:r>
              <a:rPr sz="1867" dirty="0">
                <a:latin typeface="Trebuchet MS"/>
                <a:cs typeface="Trebuchet MS"/>
              </a:rPr>
              <a:t>ser repassado a </a:t>
            </a:r>
            <a:r>
              <a:rPr sz="1867" spc="-9" dirty="0">
                <a:latin typeface="Trebuchet MS"/>
                <a:cs typeface="Trebuchet MS"/>
              </a:rPr>
              <a:t>estados </a:t>
            </a:r>
            <a:r>
              <a:rPr sz="1867" dirty="0">
                <a:latin typeface="Trebuchet MS"/>
                <a:cs typeface="Trebuchet MS"/>
              </a:rPr>
              <a:t>e  </a:t>
            </a:r>
            <a:r>
              <a:rPr sz="1867" spc="-9" dirty="0">
                <a:latin typeface="Trebuchet MS"/>
                <a:cs typeface="Trebuchet MS"/>
              </a:rPr>
              <a:t>municípios, </a:t>
            </a:r>
            <a:r>
              <a:rPr sz="1867" dirty="0">
                <a:latin typeface="Trebuchet MS"/>
                <a:cs typeface="Trebuchet MS"/>
              </a:rPr>
              <a:t>e </a:t>
            </a:r>
            <a:r>
              <a:rPr sz="1867" spc="-9" dirty="0">
                <a:latin typeface="Trebuchet MS"/>
                <a:cs typeface="Trebuchet MS"/>
              </a:rPr>
              <a:t>não apenas </a:t>
            </a:r>
            <a:r>
              <a:rPr sz="1867" dirty="0">
                <a:latin typeface="Trebuchet MS"/>
                <a:cs typeface="Trebuchet MS"/>
              </a:rPr>
              <a:t>à</a:t>
            </a:r>
            <a:r>
              <a:rPr sz="1867" spc="-98" dirty="0">
                <a:latin typeface="Trebuchet MS"/>
                <a:cs typeface="Trebuchet MS"/>
              </a:rPr>
              <a:t> </a:t>
            </a:r>
            <a:r>
              <a:rPr sz="1867" spc="-9" dirty="0">
                <a:latin typeface="Trebuchet MS"/>
                <a:cs typeface="Trebuchet MS"/>
              </a:rPr>
              <a:t>União.</a:t>
            </a:r>
            <a:endParaRPr sz="1867">
              <a:latin typeface="Trebuchet MS"/>
              <a:cs typeface="Trebuchet MS"/>
            </a:endParaRPr>
          </a:p>
          <a:p>
            <a:pPr marL="22578" marR="244972">
              <a:spcBef>
                <a:spcPts val="1067"/>
              </a:spcBef>
            </a:pPr>
            <a:r>
              <a:rPr sz="1867" dirty="0">
                <a:latin typeface="Trebuchet MS"/>
                <a:cs typeface="Trebuchet MS"/>
              </a:rPr>
              <a:t>No </a:t>
            </a:r>
            <a:r>
              <a:rPr sz="1867" spc="-9" dirty="0">
                <a:latin typeface="Trebuchet MS"/>
                <a:cs typeface="Trebuchet MS"/>
              </a:rPr>
              <a:t>tocante </a:t>
            </a:r>
            <a:r>
              <a:rPr sz="1867" dirty="0">
                <a:latin typeface="Trebuchet MS"/>
                <a:cs typeface="Trebuchet MS"/>
              </a:rPr>
              <a:t>à "delação </a:t>
            </a:r>
            <a:r>
              <a:rPr sz="1867" spc="-9" dirty="0">
                <a:latin typeface="Trebuchet MS"/>
                <a:cs typeface="Trebuchet MS"/>
              </a:rPr>
              <a:t>premiada", </a:t>
            </a:r>
            <a:r>
              <a:rPr sz="1867" dirty="0">
                <a:latin typeface="Trebuchet MS"/>
                <a:cs typeface="Trebuchet MS"/>
              </a:rPr>
              <a:t>já </a:t>
            </a:r>
            <a:r>
              <a:rPr sz="1867" spc="-9" dirty="0">
                <a:latin typeface="Trebuchet MS"/>
                <a:cs typeface="Trebuchet MS"/>
              </a:rPr>
              <a:t>prevista </a:t>
            </a:r>
            <a:r>
              <a:rPr sz="1867" dirty="0">
                <a:latin typeface="Trebuchet MS"/>
                <a:cs typeface="Trebuchet MS"/>
              </a:rPr>
              <a:t>na Lei nº </a:t>
            </a:r>
            <a:r>
              <a:rPr sz="1867" spc="-9" dirty="0">
                <a:latin typeface="Trebuchet MS"/>
                <a:cs typeface="Trebuchet MS"/>
              </a:rPr>
              <a:t>9.613/98,  poderá </a:t>
            </a:r>
            <a:r>
              <a:rPr sz="1867" dirty="0">
                <a:latin typeface="Trebuchet MS"/>
                <a:cs typeface="Trebuchet MS"/>
              </a:rPr>
              <a:t>ser </a:t>
            </a:r>
            <a:r>
              <a:rPr sz="1867" spc="-9" dirty="0">
                <a:latin typeface="Trebuchet MS"/>
                <a:cs typeface="Trebuchet MS"/>
              </a:rPr>
              <a:t>feita </a:t>
            </a:r>
            <a:r>
              <a:rPr sz="1867" dirty="0">
                <a:latin typeface="Trebuchet MS"/>
                <a:cs typeface="Trebuchet MS"/>
              </a:rPr>
              <a:t>"a </a:t>
            </a:r>
            <a:r>
              <a:rPr sz="1867" spc="-9" dirty="0">
                <a:latin typeface="Trebuchet MS"/>
                <a:cs typeface="Trebuchet MS"/>
              </a:rPr>
              <a:t>qualquer </a:t>
            </a:r>
            <a:r>
              <a:rPr sz="1867" dirty="0">
                <a:latin typeface="Trebuchet MS"/>
                <a:cs typeface="Trebuchet MS"/>
              </a:rPr>
              <a:t>tempo", ou </a:t>
            </a:r>
            <a:r>
              <a:rPr sz="1867" spc="-9" dirty="0">
                <a:latin typeface="Trebuchet MS"/>
                <a:cs typeface="Trebuchet MS"/>
              </a:rPr>
              <a:t>seja, </a:t>
            </a:r>
            <a:r>
              <a:rPr sz="1867" dirty="0">
                <a:latin typeface="Trebuchet MS"/>
                <a:cs typeface="Trebuchet MS"/>
              </a:rPr>
              <a:t>mesmo depois </a:t>
            </a:r>
            <a:r>
              <a:rPr sz="1867" spc="-9" dirty="0">
                <a:latin typeface="Trebuchet MS"/>
                <a:cs typeface="Trebuchet MS"/>
              </a:rPr>
              <a:t>da  </a:t>
            </a:r>
            <a:r>
              <a:rPr sz="1867" dirty="0">
                <a:latin typeface="Trebuchet MS"/>
                <a:cs typeface="Trebuchet MS"/>
              </a:rPr>
              <a:t>condenação.</a:t>
            </a:r>
            <a:endParaRPr sz="1867">
              <a:latin typeface="Trebuchet MS"/>
              <a:cs typeface="Trebuchet MS"/>
            </a:endParaRPr>
          </a:p>
        </p:txBody>
      </p:sp>
      <p:sp>
        <p:nvSpPr>
          <p:cNvPr id="3" name="object 3"/>
          <p:cNvSpPr/>
          <p:nvPr/>
        </p:nvSpPr>
        <p:spPr>
          <a:xfrm>
            <a:off x="384393" y="1150702"/>
            <a:ext cx="2176286" cy="4615098"/>
          </a:xfrm>
          <a:prstGeom prst="rect">
            <a:avLst/>
          </a:prstGeom>
          <a:blipFill>
            <a:blip r:embed="rId2" cstate="print"/>
            <a:stretch>
              <a:fillRect/>
            </a:stretch>
          </a:blipFill>
        </p:spPr>
        <p:txBody>
          <a:bodyPr wrap="square" lIns="0" tIns="0" rIns="0" bIns="0" rtlCol="0"/>
          <a:lstStyle/>
          <a:p>
            <a:endParaRPr sz="3200"/>
          </a:p>
        </p:txBody>
      </p:sp>
      <p:sp>
        <p:nvSpPr>
          <p:cNvPr id="4" name="object 4"/>
          <p:cNvSpPr/>
          <p:nvPr/>
        </p:nvSpPr>
        <p:spPr>
          <a:xfrm>
            <a:off x="153774" y="1150879"/>
            <a:ext cx="592044" cy="4627621"/>
          </a:xfrm>
          <a:prstGeom prst="rect">
            <a:avLst/>
          </a:prstGeom>
          <a:solidFill>
            <a:schemeClr val="accent2"/>
          </a:solidFill>
        </p:spPr>
        <p:txBody>
          <a:bodyPr wrap="square" lIns="0" tIns="0" rIns="0" bIns="0" rtlCol="0"/>
          <a:lstStyle/>
          <a:p>
            <a:endParaRPr sz="3200">
              <a:solidFill>
                <a:schemeClr val="bg1"/>
              </a:solidFill>
            </a:endParaRPr>
          </a:p>
        </p:txBody>
      </p:sp>
      <p:sp>
        <p:nvSpPr>
          <p:cNvPr id="5" name="object 5"/>
          <p:cNvSpPr txBox="1"/>
          <p:nvPr/>
        </p:nvSpPr>
        <p:spPr>
          <a:xfrm>
            <a:off x="267370" y="1625382"/>
            <a:ext cx="300980" cy="3665565"/>
          </a:xfrm>
          <a:prstGeom prst="rect">
            <a:avLst/>
          </a:prstGeom>
        </p:spPr>
        <p:txBody>
          <a:bodyPr vert="vert270" wrap="square" lIns="0" tIns="7902" rIns="0" bIns="0" rtlCol="0">
            <a:spAutoFit/>
          </a:bodyPr>
          <a:lstStyle/>
          <a:p>
            <a:pPr marL="22578">
              <a:spcBef>
                <a:spcPts val="62"/>
              </a:spcBef>
            </a:pPr>
            <a:r>
              <a:rPr sz="1956" spc="-9" dirty="0">
                <a:solidFill>
                  <a:schemeClr val="bg1"/>
                </a:solidFill>
                <a:latin typeface="Trebuchet MS"/>
                <a:cs typeface="Trebuchet MS"/>
              </a:rPr>
              <a:t>Compliance </a:t>
            </a:r>
            <a:r>
              <a:rPr sz="1956" dirty="0">
                <a:solidFill>
                  <a:schemeClr val="bg1"/>
                </a:solidFill>
                <a:latin typeface="Trebuchet MS"/>
                <a:cs typeface="Trebuchet MS"/>
              </a:rPr>
              <a:t>e </a:t>
            </a:r>
            <a:r>
              <a:rPr sz="1956" spc="-9" dirty="0">
                <a:solidFill>
                  <a:schemeClr val="bg1"/>
                </a:solidFill>
                <a:latin typeface="Trebuchet MS"/>
                <a:cs typeface="Trebuchet MS"/>
              </a:rPr>
              <a:t>Controles</a:t>
            </a:r>
            <a:r>
              <a:rPr sz="1956" spc="-18" dirty="0">
                <a:solidFill>
                  <a:schemeClr val="bg1"/>
                </a:solidFill>
                <a:latin typeface="Trebuchet MS"/>
                <a:cs typeface="Trebuchet MS"/>
              </a:rPr>
              <a:t> </a:t>
            </a:r>
            <a:r>
              <a:rPr sz="1956" spc="-9" dirty="0">
                <a:solidFill>
                  <a:schemeClr val="bg1"/>
                </a:solidFill>
                <a:latin typeface="Trebuchet MS"/>
                <a:cs typeface="Trebuchet MS"/>
              </a:rPr>
              <a:t>Internos</a:t>
            </a:r>
            <a:endParaRPr sz="1956" dirty="0">
              <a:solidFill>
                <a:schemeClr val="bg1"/>
              </a:solidFill>
              <a:latin typeface="Trebuchet MS"/>
              <a:cs typeface="Trebuchet MS"/>
            </a:endParaRPr>
          </a:p>
        </p:txBody>
      </p:sp>
      <p:sp>
        <p:nvSpPr>
          <p:cNvPr id="6" name="object 6"/>
          <p:cNvSpPr txBox="1">
            <a:spLocks noGrp="1"/>
          </p:cNvSpPr>
          <p:nvPr>
            <p:ph type="title"/>
          </p:nvPr>
        </p:nvSpPr>
        <p:spPr>
          <a:xfrm>
            <a:off x="3363021" y="362047"/>
            <a:ext cx="5176045" cy="679260"/>
          </a:xfrm>
          <a:prstGeom prst="rect">
            <a:avLst/>
          </a:prstGeom>
        </p:spPr>
        <p:txBody>
          <a:bodyPr vert="horz" wrap="square" lIns="0" tIns="22578" rIns="0" bIns="0" rtlCol="0">
            <a:spAutoFit/>
          </a:bodyPr>
          <a:lstStyle/>
          <a:p>
            <a:pPr marL="22578">
              <a:spcBef>
                <a:spcPts val="178"/>
              </a:spcBef>
            </a:pPr>
            <a:r>
              <a:rPr sz="2133" spc="-9" dirty="0">
                <a:solidFill>
                  <a:schemeClr val="accent2"/>
                </a:solidFill>
                <a:latin typeface="Arial"/>
                <a:cs typeface="Arial"/>
              </a:rPr>
              <a:t>Lei de prevenção a lavagem de </a:t>
            </a:r>
            <a:r>
              <a:rPr sz="2133" dirty="0">
                <a:solidFill>
                  <a:schemeClr val="accent2"/>
                </a:solidFill>
                <a:latin typeface="Arial"/>
                <a:cs typeface="Arial"/>
              </a:rPr>
              <a:t>dinheiro</a:t>
            </a:r>
          </a:p>
        </p:txBody>
      </p:sp>
    </p:spTree>
  </p:cSld>
  <p:clrMapOvr>
    <a:overrideClrMapping bg1="dk1" tx1="lt1" bg2="dk2" tx2="lt2" accent1="accent1" accent2="accent2" accent3="accent3" accent4="accent4" accent5="accent5" accent6="accent6" hlink="hlink" folHlink="folHlink"/>
  </p:clrMapOvr>
</p:sld>
</file>

<file path=ppt/slides/slide68.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object 2"/>
          <p:cNvSpPr txBox="1"/>
          <p:nvPr/>
        </p:nvSpPr>
        <p:spPr>
          <a:xfrm>
            <a:off x="2794724" y="1123131"/>
            <a:ext cx="7204693" cy="4134195"/>
          </a:xfrm>
          <a:prstGeom prst="rect">
            <a:avLst/>
          </a:prstGeom>
        </p:spPr>
        <p:txBody>
          <a:bodyPr vert="horz" wrap="square" lIns="0" tIns="21449" rIns="0" bIns="0" rtlCol="0">
            <a:spAutoFit/>
          </a:bodyPr>
          <a:lstStyle/>
          <a:p>
            <a:pPr marL="22578" marR="68863">
              <a:spcBef>
                <a:spcPts val="169"/>
              </a:spcBef>
            </a:pPr>
            <a:r>
              <a:rPr sz="1778" b="1" i="1" spc="-9" dirty="0">
                <a:latin typeface="Trebuchet MS"/>
                <a:cs typeface="Trebuchet MS"/>
              </a:rPr>
              <a:t>Art. 1</a:t>
            </a:r>
            <a:r>
              <a:rPr sz="1067" b="1" i="1" spc="-9" dirty="0">
                <a:latin typeface="Trebuchet MS"/>
                <a:cs typeface="Trebuchet MS"/>
              </a:rPr>
              <a:t>o </a:t>
            </a:r>
            <a:r>
              <a:rPr lang="pt-BR" sz="1067" b="1" i="1" spc="-9" dirty="0">
                <a:latin typeface="Trebuchet MS"/>
                <a:cs typeface="Trebuchet MS"/>
              </a:rPr>
              <a:t> - </a:t>
            </a:r>
            <a:r>
              <a:rPr sz="1778" i="1" spc="-9" dirty="0" err="1">
                <a:latin typeface="Trebuchet MS"/>
                <a:cs typeface="Trebuchet MS"/>
              </a:rPr>
              <a:t>Esta</a:t>
            </a:r>
            <a:r>
              <a:rPr sz="1778" i="1" spc="-9" dirty="0">
                <a:latin typeface="Trebuchet MS"/>
                <a:cs typeface="Trebuchet MS"/>
              </a:rPr>
              <a:t> Lei </a:t>
            </a:r>
            <a:r>
              <a:rPr sz="1778" i="1" spc="-18" dirty="0">
                <a:latin typeface="Trebuchet MS"/>
                <a:cs typeface="Trebuchet MS"/>
              </a:rPr>
              <a:t>dispõe </a:t>
            </a:r>
            <a:r>
              <a:rPr sz="1778" i="1" spc="-9" dirty="0">
                <a:latin typeface="Trebuchet MS"/>
                <a:cs typeface="Trebuchet MS"/>
              </a:rPr>
              <a:t>sobre a responsabilização objetiva  administrativa e </a:t>
            </a:r>
            <a:r>
              <a:rPr sz="1778" i="1" spc="-18" dirty="0">
                <a:latin typeface="Trebuchet MS"/>
                <a:cs typeface="Trebuchet MS"/>
              </a:rPr>
              <a:t>civil </a:t>
            </a:r>
            <a:r>
              <a:rPr sz="1778" i="1" spc="-9" dirty="0">
                <a:latin typeface="Trebuchet MS"/>
                <a:cs typeface="Trebuchet MS"/>
              </a:rPr>
              <a:t>de pessoas </a:t>
            </a:r>
            <a:r>
              <a:rPr sz="1778" i="1" spc="-18" dirty="0">
                <a:latin typeface="Trebuchet MS"/>
                <a:cs typeface="Trebuchet MS"/>
              </a:rPr>
              <a:t>jurídicas </a:t>
            </a:r>
            <a:r>
              <a:rPr sz="1778" i="1" spc="-9" dirty="0">
                <a:latin typeface="Trebuchet MS"/>
                <a:cs typeface="Trebuchet MS"/>
              </a:rPr>
              <a:t>pela prática de atos contra  a administração pública, </a:t>
            </a:r>
            <a:r>
              <a:rPr sz="1778" i="1" spc="-18" dirty="0">
                <a:latin typeface="Trebuchet MS"/>
                <a:cs typeface="Trebuchet MS"/>
              </a:rPr>
              <a:t>nacional </a:t>
            </a:r>
            <a:r>
              <a:rPr sz="1778" i="1" spc="-9" dirty="0">
                <a:latin typeface="Trebuchet MS"/>
                <a:cs typeface="Trebuchet MS"/>
              </a:rPr>
              <a:t>ou</a:t>
            </a:r>
            <a:r>
              <a:rPr sz="1778" i="1" spc="231" dirty="0">
                <a:latin typeface="Trebuchet MS"/>
                <a:cs typeface="Trebuchet MS"/>
              </a:rPr>
              <a:t> </a:t>
            </a:r>
            <a:r>
              <a:rPr sz="1778" i="1" spc="-9" dirty="0">
                <a:latin typeface="Trebuchet MS"/>
                <a:cs typeface="Trebuchet MS"/>
              </a:rPr>
              <a:t>estrangeira.</a:t>
            </a:r>
            <a:endParaRPr sz="1778" dirty="0">
              <a:latin typeface="Trebuchet MS"/>
              <a:cs typeface="Trebuchet MS"/>
            </a:endParaRPr>
          </a:p>
          <a:p>
            <a:pPr marL="22578" marR="138855">
              <a:spcBef>
                <a:spcPts val="1067"/>
              </a:spcBef>
            </a:pPr>
            <a:r>
              <a:rPr sz="1778" i="1" spc="-9" dirty="0">
                <a:latin typeface="Trebuchet MS"/>
                <a:cs typeface="Trebuchet MS"/>
              </a:rPr>
              <a:t>Parágrafo </a:t>
            </a:r>
            <a:r>
              <a:rPr sz="1778" i="1" spc="-18" dirty="0">
                <a:latin typeface="Trebuchet MS"/>
                <a:cs typeface="Trebuchet MS"/>
              </a:rPr>
              <a:t>único. </a:t>
            </a:r>
            <a:r>
              <a:rPr sz="1778" i="1" spc="-9" dirty="0">
                <a:latin typeface="Trebuchet MS"/>
                <a:cs typeface="Trebuchet MS"/>
              </a:rPr>
              <a:t>Aplica-se o disposto nesta Lei às sociedades  empresárias e às sociedades simples, personificadas ou não,  independentemente da forma de organização ou modelo societário  adotado, </a:t>
            </a:r>
            <a:r>
              <a:rPr sz="1778" i="1" spc="-18" dirty="0">
                <a:latin typeface="Trebuchet MS"/>
                <a:cs typeface="Trebuchet MS"/>
              </a:rPr>
              <a:t>bem </a:t>
            </a:r>
            <a:r>
              <a:rPr sz="1778" i="1" spc="-9" dirty="0">
                <a:latin typeface="Trebuchet MS"/>
                <a:cs typeface="Trebuchet MS"/>
              </a:rPr>
              <a:t>como a </a:t>
            </a:r>
            <a:r>
              <a:rPr sz="1778" i="1" spc="-18" dirty="0">
                <a:latin typeface="Trebuchet MS"/>
                <a:cs typeface="Trebuchet MS"/>
              </a:rPr>
              <a:t>quaisquer </a:t>
            </a:r>
            <a:r>
              <a:rPr sz="1778" i="1" spc="-9" dirty="0">
                <a:latin typeface="Trebuchet MS"/>
                <a:cs typeface="Trebuchet MS"/>
              </a:rPr>
              <a:t>fundações, associações de entidades  ou pessoas, ou sociedades estrangeiras, </a:t>
            </a:r>
            <a:r>
              <a:rPr sz="1778" i="1" spc="-18" dirty="0">
                <a:latin typeface="Trebuchet MS"/>
                <a:cs typeface="Trebuchet MS"/>
              </a:rPr>
              <a:t>que </a:t>
            </a:r>
            <a:r>
              <a:rPr sz="1778" i="1" spc="-9" dirty="0">
                <a:latin typeface="Trebuchet MS"/>
                <a:cs typeface="Trebuchet MS"/>
              </a:rPr>
              <a:t>tenham sede, </a:t>
            </a:r>
            <a:r>
              <a:rPr sz="1778" i="1" spc="-18" dirty="0">
                <a:latin typeface="Trebuchet MS"/>
                <a:cs typeface="Trebuchet MS"/>
              </a:rPr>
              <a:t>filial </a:t>
            </a:r>
            <a:r>
              <a:rPr sz="1778" i="1" spc="-9" dirty="0">
                <a:latin typeface="Trebuchet MS"/>
                <a:cs typeface="Trebuchet MS"/>
              </a:rPr>
              <a:t>ou  representação no território brasileiro, constituídas de fato ou </a:t>
            </a:r>
            <a:r>
              <a:rPr sz="1778" i="1" spc="-18" dirty="0">
                <a:latin typeface="Trebuchet MS"/>
                <a:cs typeface="Trebuchet MS"/>
              </a:rPr>
              <a:t>de  </a:t>
            </a:r>
            <a:r>
              <a:rPr sz="1778" i="1" spc="-9" dirty="0">
                <a:latin typeface="Trebuchet MS"/>
                <a:cs typeface="Trebuchet MS"/>
              </a:rPr>
              <a:t>direito, </a:t>
            </a:r>
            <a:r>
              <a:rPr sz="1778" i="1" spc="-18" dirty="0">
                <a:latin typeface="Trebuchet MS"/>
                <a:cs typeface="Trebuchet MS"/>
              </a:rPr>
              <a:t>ainda </a:t>
            </a:r>
            <a:r>
              <a:rPr sz="1778" i="1" spc="-9" dirty="0">
                <a:latin typeface="Trebuchet MS"/>
                <a:cs typeface="Trebuchet MS"/>
              </a:rPr>
              <a:t>que</a:t>
            </a:r>
            <a:r>
              <a:rPr sz="1778" i="1" spc="116" dirty="0">
                <a:latin typeface="Trebuchet MS"/>
                <a:cs typeface="Trebuchet MS"/>
              </a:rPr>
              <a:t> </a:t>
            </a:r>
            <a:r>
              <a:rPr sz="1778" i="1" spc="-9" dirty="0">
                <a:latin typeface="Trebuchet MS"/>
                <a:cs typeface="Trebuchet MS"/>
              </a:rPr>
              <a:t>temporariamente.</a:t>
            </a:r>
            <a:endParaRPr sz="1778" dirty="0">
              <a:latin typeface="Trebuchet MS"/>
              <a:cs typeface="Trebuchet MS"/>
            </a:endParaRPr>
          </a:p>
          <a:p>
            <a:pPr marL="22578" marR="9031">
              <a:spcBef>
                <a:spcPts val="1076"/>
              </a:spcBef>
            </a:pPr>
            <a:r>
              <a:rPr sz="1778" i="1" spc="-9" dirty="0">
                <a:latin typeface="Trebuchet MS"/>
                <a:cs typeface="Trebuchet MS"/>
              </a:rPr>
              <a:t>A nova lei adotou a </a:t>
            </a:r>
            <a:r>
              <a:rPr sz="1778" i="1" spc="-18" dirty="0">
                <a:latin typeface="Trebuchet MS"/>
                <a:cs typeface="Trebuchet MS"/>
              </a:rPr>
              <a:t>responsabilidade </a:t>
            </a:r>
            <a:r>
              <a:rPr sz="1778" i="1" spc="-9" dirty="0">
                <a:latin typeface="Trebuchet MS"/>
                <a:cs typeface="Trebuchet MS"/>
              </a:rPr>
              <a:t>objetiva da pessoa </a:t>
            </a:r>
            <a:r>
              <a:rPr sz="1778" i="1" spc="-18" dirty="0">
                <a:latin typeface="Trebuchet MS"/>
                <a:cs typeface="Trebuchet MS"/>
              </a:rPr>
              <a:t>jurídica,  dispensando </a:t>
            </a:r>
            <a:r>
              <a:rPr sz="1778" i="1" spc="-9" dirty="0">
                <a:latin typeface="Trebuchet MS"/>
                <a:cs typeface="Trebuchet MS"/>
              </a:rPr>
              <a:t>a comprovação da culpa ou dolo </a:t>
            </a:r>
            <a:r>
              <a:rPr sz="1778" i="1" spc="-18" dirty="0">
                <a:latin typeface="Trebuchet MS"/>
                <a:cs typeface="Trebuchet MS"/>
              </a:rPr>
              <a:t>dos </a:t>
            </a:r>
            <a:r>
              <a:rPr sz="1778" i="1" spc="-9" dirty="0">
                <a:latin typeface="Trebuchet MS"/>
                <a:cs typeface="Trebuchet MS"/>
              </a:rPr>
              <a:t>representantes </a:t>
            </a:r>
            <a:r>
              <a:rPr sz="1778" i="1" spc="-18" dirty="0">
                <a:latin typeface="Trebuchet MS"/>
                <a:cs typeface="Trebuchet MS"/>
              </a:rPr>
              <a:t>da  </a:t>
            </a:r>
            <a:r>
              <a:rPr sz="1778" i="1" spc="-9" dirty="0">
                <a:latin typeface="Trebuchet MS"/>
                <a:cs typeface="Trebuchet MS"/>
              </a:rPr>
              <a:t>empresa como critério de </a:t>
            </a:r>
            <a:r>
              <a:rPr sz="1778" i="1" spc="-18" dirty="0">
                <a:latin typeface="Trebuchet MS"/>
                <a:cs typeface="Trebuchet MS"/>
              </a:rPr>
              <a:t>incidência </a:t>
            </a:r>
            <a:r>
              <a:rPr sz="1778" i="1" spc="-9" dirty="0">
                <a:latin typeface="Trebuchet MS"/>
                <a:cs typeface="Trebuchet MS"/>
              </a:rPr>
              <a:t>do ato de corrupção, o </a:t>
            </a:r>
            <a:r>
              <a:rPr sz="1778" i="1" spc="-18" dirty="0">
                <a:latin typeface="Trebuchet MS"/>
                <a:cs typeface="Trebuchet MS"/>
              </a:rPr>
              <a:t>que </a:t>
            </a:r>
            <a:r>
              <a:rPr sz="1778" i="1" spc="-9" dirty="0">
                <a:latin typeface="Trebuchet MS"/>
                <a:cs typeface="Trebuchet MS"/>
              </a:rPr>
              <a:t>torna  mais fácil a aplicação da norma na</a:t>
            </a:r>
            <a:r>
              <a:rPr sz="1778" i="1" spc="124" dirty="0">
                <a:latin typeface="Trebuchet MS"/>
                <a:cs typeface="Trebuchet MS"/>
              </a:rPr>
              <a:t> </a:t>
            </a:r>
            <a:r>
              <a:rPr sz="1778" i="1" spc="-9" dirty="0">
                <a:latin typeface="Trebuchet MS"/>
                <a:cs typeface="Trebuchet MS"/>
              </a:rPr>
              <a:t>prática.</a:t>
            </a:r>
            <a:endParaRPr sz="1778" dirty="0">
              <a:latin typeface="Trebuchet MS"/>
              <a:cs typeface="Trebuchet MS"/>
            </a:endParaRPr>
          </a:p>
        </p:txBody>
      </p:sp>
      <p:sp>
        <p:nvSpPr>
          <p:cNvPr id="3" name="object 3"/>
          <p:cNvSpPr/>
          <p:nvPr/>
        </p:nvSpPr>
        <p:spPr>
          <a:xfrm>
            <a:off x="384393" y="1150702"/>
            <a:ext cx="2176286" cy="4615098"/>
          </a:xfrm>
          <a:prstGeom prst="rect">
            <a:avLst/>
          </a:prstGeom>
          <a:blipFill>
            <a:blip r:embed="rId2" cstate="print"/>
            <a:stretch>
              <a:fillRect/>
            </a:stretch>
          </a:blipFill>
        </p:spPr>
        <p:txBody>
          <a:bodyPr wrap="square" lIns="0" tIns="0" rIns="0" bIns="0" rtlCol="0"/>
          <a:lstStyle/>
          <a:p>
            <a:endParaRPr sz="3200"/>
          </a:p>
        </p:txBody>
      </p:sp>
      <p:sp>
        <p:nvSpPr>
          <p:cNvPr id="4" name="object 4"/>
          <p:cNvSpPr/>
          <p:nvPr/>
        </p:nvSpPr>
        <p:spPr>
          <a:xfrm>
            <a:off x="153774" y="1150879"/>
            <a:ext cx="592044" cy="4627621"/>
          </a:xfrm>
          <a:prstGeom prst="rect">
            <a:avLst/>
          </a:prstGeom>
          <a:solidFill>
            <a:schemeClr val="accent2"/>
          </a:solidFill>
        </p:spPr>
        <p:txBody>
          <a:bodyPr wrap="square" lIns="0" tIns="0" rIns="0" bIns="0" rtlCol="0"/>
          <a:lstStyle/>
          <a:p>
            <a:endParaRPr sz="3200"/>
          </a:p>
        </p:txBody>
      </p:sp>
      <p:sp>
        <p:nvSpPr>
          <p:cNvPr id="5" name="object 5"/>
          <p:cNvSpPr txBox="1"/>
          <p:nvPr/>
        </p:nvSpPr>
        <p:spPr>
          <a:xfrm>
            <a:off x="267370" y="1625382"/>
            <a:ext cx="300980" cy="3665565"/>
          </a:xfrm>
          <a:prstGeom prst="rect">
            <a:avLst/>
          </a:prstGeom>
        </p:spPr>
        <p:txBody>
          <a:bodyPr vert="vert270" wrap="square" lIns="0" tIns="7902" rIns="0" bIns="0" rtlCol="0">
            <a:spAutoFit/>
          </a:bodyPr>
          <a:lstStyle/>
          <a:p>
            <a:pPr marL="22578">
              <a:spcBef>
                <a:spcPts val="62"/>
              </a:spcBef>
            </a:pPr>
            <a:r>
              <a:rPr sz="1956" spc="-9" dirty="0">
                <a:solidFill>
                  <a:schemeClr val="bg1"/>
                </a:solidFill>
                <a:latin typeface="Trebuchet MS"/>
                <a:cs typeface="Trebuchet MS"/>
              </a:rPr>
              <a:t>Compliance </a:t>
            </a:r>
            <a:r>
              <a:rPr sz="1956" dirty="0">
                <a:solidFill>
                  <a:schemeClr val="bg1"/>
                </a:solidFill>
                <a:latin typeface="Trebuchet MS"/>
                <a:cs typeface="Trebuchet MS"/>
              </a:rPr>
              <a:t>e </a:t>
            </a:r>
            <a:r>
              <a:rPr sz="1956" spc="-9" dirty="0">
                <a:solidFill>
                  <a:schemeClr val="bg1"/>
                </a:solidFill>
                <a:latin typeface="Trebuchet MS"/>
                <a:cs typeface="Trebuchet MS"/>
              </a:rPr>
              <a:t>Controles</a:t>
            </a:r>
            <a:r>
              <a:rPr sz="1956" spc="-18" dirty="0">
                <a:solidFill>
                  <a:schemeClr val="bg1"/>
                </a:solidFill>
                <a:latin typeface="Trebuchet MS"/>
                <a:cs typeface="Trebuchet MS"/>
              </a:rPr>
              <a:t> </a:t>
            </a:r>
            <a:r>
              <a:rPr sz="1956" spc="-9" dirty="0">
                <a:solidFill>
                  <a:schemeClr val="bg1"/>
                </a:solidFill>
                <a:latin typeface="Trebuchet MS"/>
                <a:cs typeface="Trebuchet MS"/>
              </a:rPr>
              <a:t>Internos</a:t>
            </a:r>
            <a:endParaRPr sz="1956" dirty="0">
              <a:solidFill>
                <a:schemeClr val="bg1"/>
              </a:solidFill>
              <a:latin typeface="Trebuchet MS"/>
              <a:cs typeface="Trebuchet MS"/>
            </a:endParaRPr>
          </a:p>
        </p:txBody>
      </p:sp>
      <p:sp>
        <p:nvSpPr>
          <p:cNvPr id="6" name="object 6"/>
          <p:cNvSpPr txBox="1">
            <a:spLocks noGrp="1"/>
          </p:cNvSpPr>
          <p:nvPr>
            <p:ph type="title"/>
          </p:nvPr>
        </p:nvSpPr>
        <p:spPr>
          <a:xfrm>
            <a:off x="3794490" y="362047"/>
            <a:ext cx="4318074" cy="679260"/>
          </a:xfrm>
          <a:prstGeom prst="rect">
            <a:avLst/>
          </a:prstGeom>
        </p:spPr>
        <p:txBody>
          <a:bodyPr vert="horz" wrap="square" lIns="0" tIns="22578" rIns="0" bIns="0" rtlCol="0">
            <a:spAutoFit/>
          </a:bodyPr>
          <a:lstStyle/>
          <a:p>
            <a:pPr marL="22578">
              <a:spcBef>
                <a:spcPts val="178"/>
              </a:spcBef>
            </a:pPr>
            <a:r>
              <a:rPr sz="2133" spc="-9" dirty="0">
                <a:solidFill>
                  <a:schemeClr val="accent2"/>
                </a:solidFill>
                <a:latin typeface="Arial"/>
                <a:cs typeface="Arial"/>
              </a:rPr>
              <a:t>Lei 12.846/13 </a:t>
            </a:r>
            <a:r>
              <a:rPr sz="2133" dirty="0">
                <a:solidFill>
                  <a:schemeClr val="accent2"/>
                </a:solidFill>
                <a:latin typeface="Arial"/>
                <a:cs typeface="Arial"/>
              </a:rPr>
              <a:t>– </a:t>
            </a:r>
            <a:r>
              <a:rPr sz="2133" spc="-9" dirty="0">
                <a:solidFill>
                  <a:schemeClr val="accent2"/>
                </a:solidFill>
                <a:latin typeface="Arial"/>
                <a:cs typeface="Arial"/>
              </a:rPr>
              <a:t>Lei</a:t>
            </a:r>
            <a:r>
              <a:rPr sz="2133" spc="-124" dirty="0">
                <a:solidFill>
                  <a:schemeClr val="accent2"/>
                </a:solidFill>
                <a:latin typeface="Arial"/>
                <a:cs typeface="Arial"/>
              </a:rPr>
              <a:t> </a:t>
            </a:r>
            <a:r>
              <a:rPr sz="2133" spc="-9" dirty="0">
                <a:solidFill>
                  <a:schemeClr val="accent2"/>
                </a:solidFill>
                <a:latin typeface="Arial"/>
                <a:cs typeface="Arial"/>
              </a:rPr>
              <a:t>Anticorrupção</a:t>
            </a:r>
            <a:endParaRPr sz="2133" dirty="0">
              <a:solidFill>
                <a:schemeClr val="accent2"/>
              </a:solidFill>
              <a:latin typeface="Arial"/>
              <a:cs typeface="Arial"/>
            </a:endParaRPr>
          </a:p>
        </p:txBody>
      </p:sp>
    </p:spTree>
  </p:cSld>
  <p:clrMapOvr>
    <a:overrideClrMapping bg1="dk1" tx1="lt1" bg2="dk2" tx2="lt2" accent1="accent1" accent2="accent2" accent3="accent3" accent4="accent4" accent5="accent5" accent6="accent6" hlink="hlink" folHlink="folHlink"/>
  </p:clrMapOvr>
</p:sld>
</file>

<file path=ppt/slides/slide69.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object 2"/>
          <p:cNvSpPr txBox="1"/>
          <p:nvPr/>
        </p:nvSpPr>
        <p:spPr>
          <a:xfrm>
            <a:off x="2794724" y="1120423"/>
            <a:ext cx="7179857" cy="4181936"/>
          </a:xfrm>
          <a:prstGeom prst="rect">
            <a:avLst/>
          </a:prstGeom>
        </p:spPr>
        <p:txBody>
          <a:bodyPr vert="horz" wrap="square" lIns="0" tIns="23707" rIns="0" bIns="0" rtlCol="0">
            <a:spAutoFit/>
          </a:bodyPr>
          <a:lstStyle/>
          <a:p>
            <a:pPr marL="22578" marR="9031">
              <a:spcBef>
                <a:spcPts val="187"/>
              </a:spcBef>
            </a:pPr>
            <a:r>
              <a:rPr sz="1867" b="1" i="1" dirty="0">
                <a:latin typeface="Trebuchet MS"/>
                <a:cs typeface="Trebuchet MS"/>
              </a:rPr>
              <a:t>Art. </a:t>
            </a:r>
            <a:r>
              <a:rPr sz="1867" b="1" i="1" spc="9" dirty="0">
                <a:latin typeface="Trebuchet MS"/>
                <a:cs typeface="Trebuchet MS"/>
              </a:rPr>
              <a:t>5o </a:t>
            </a:r>
            <a:r>
              <a:rPr sz="1867" i="1" dirty="0">
                <a:latin typeface="Trebuchet MS"/>
                <a:cs typeface="Trebuchet MS"/>
              </a:rPr>
              <a:t>Constituem </a:t>
            </a:r>
            <a:r>
              <a:rPr sz="1867" i="1" spc="-9" dirty="0">
                <a:latin typeface="Trebuchet MS"/>
                <a:cs typeface="Trebuchet MS"/>
              </a:rPr>
              <a:t>atos lesivos </a:t>
            </a:r>
            <a:r>
              <a:rPr sz="1867" i="1" dirty="0">
                <a:latin typeface="Trebuchet MS"/>
                <a:cs typeface="Trebuchet MS"/>
              </a:rPr>
              <a:t>à </a:t>
            </a:r>
            <a:r>
              <a:rPr sz="1867" i="1" spc="-9" dirty="0">
                <a:latin typeface="Trebuchet MS"/>
                <a:cs typeface="Trebuchet MS"/>
              </a:rPr>
              <a:t>administração pública, nacional  </a:t>
            </a:r>
            <a:r>
              <a:rPr sz="1867" i="1" dirty="0">
                <a:latin typeface="Trebuchet MS"/>
                <a:cs typeface="Trebuchet MS"/>
              </a:rPr>
              <a:t>ou </a:t>
            </a:r>
            <a:r>
              <a:rPr sz="1867" i="1" spc="-9" dirty="0">
                <a:latin typeface="Trebuchet MS"/>
                <a:cs typeface="Trebuchet MS"/>
              </a:rPr>
              <a:t>estrangeira, </a:t>
            </a:r>
            <a:r>
              <a:rPr sz="1867" i="1" dirty="0">
                <a:latin typeface="Trebuchet MS"/>
                <a:cs typeface="Trebuchet MS"/>
              </a:rPr>
              <a:t>para os fins desta Lei, todos </a:t>
            </a:r>
            <a:r>
              <a:rPr sz="1867" i="1" spc="-9" dirty="0">
                <a:latin typeface="Trebuchet MS"/>
                <a:cs typeface="Trebuchet MS"/>
              </a:rPr>
              <a:t>aqueles praticados  pelas </a:t>
            </a:r>
            <a:r>
              <a:rPr sz="1867" i="1" dirty="0">
                <a:latin typeface="Trebuchet MS"/>
                <a:cs typeface="Trebuchet MS"/>
              </a:rPr>
              <a:t>pessoas jurídicas </a:t>
            </a:r>
            <a:r>
              <a:rPr sz="1867" i="1" spc="-9" dirty="0">
                <a:latin typeface="Trebuchet MS"/>
                <a:cs typeface="Trebuchet MS"/>
              </a:rPr>
              <a:t>mencionadas </a:t>
            </a:r>
            <a:r>
              <a:rPr sz="1867" i="1" dirty="0">
                <a:latin typeface="Trebuchet MS"/>
                <a:cs typeface="Trebuchet MS"/>
              </a:rPr>
              <a:t>no </a:t>
            </a:r>
            <a:r>
              <a:rPr sz="1867" i="1" spc="-9" dirty="0">
                <a:latin typeface="Trebuchet MS"/>
                <a:cs typeface="Trebuchet MS"/>
              </a:rPr>
              <a:t>parágrafo </a:t>
            </a:r>
            <a:r>
              <a:rPr sz="1867" i="1" dirty="0">
                <a:latin typeface="Trebuchet MS"/>
                <a:cs typeface="Trebuchet MS"/>
              </a:rPr>
              <a:t>único do</a:t>
            </a:r>
            <a:r>
              <a:rPr sz="1867" i="1" spc="-142" dirty="0">
                <a:latin typeface="Trebuchet MS"/>
                <a:cs typeface="Trebuchet MS"/>
              </a:rPr>
              <a:t> </a:t>
            </a:r>
            <a:r>
              <a:rPr sz="1867" i="1" spc="-9" dirty="0">
                <a:latin typeface="Trebuchet MS"/>
                <a:cs typeface="Trebuchet MS"/>
              </a:rPr>
              <a:t>art.</a:t>
            </a:r>
            <a:endParaRPr sz="1867" dirty="0">
              <a:latin typeface="Trebuchet MS"/>
              <a:cs typeface="Trebuchet MS"/>
            </a:endParaRPr>
          </a:p>
          <a:p>
            <a:pPr marL="22578" marR="102730">
              <a:spcBef>
                <a:spcPts val="9"/>
              </a:spcBef>
            </a:pPr>
            <a:r>
              <a:rPr sz="1867" i="1" spc="-9" dirty="0">
                <a:latin typeface="Trebuchet MS"/>
                <a:cs typeface="Trebuchet MS"/>
              </a:rPr>
              <a:t>1o, </a:t>
            </a:r>
            <a:r>
              <a:rPr sz="1867" i="1" dirty="0">
                <a:latin typeface="Trebuchet MS"/>
                <a:cs typeface="Trebuchet MS"/>
              </a:rPr>
              <a:t>que </a:t>
            </a:r>
            <a:r>
              <a:rPr sz="1867" i="1" spc="-9" dirty="0">
                <a:latin typeface="Trebuchet MS"/>
                <a:cs typeface="Trebuchet MS"/>
              </a:rPr>
              <a:t>atentem </a:t>
            </a:r>
            <a:r>
              <a:rPr sz="1867" i="1" dirty="0">
                <a:latin typeface="Trebuchet MS"/>
                <a:cs typeface="Trebuchet MS"/>
              </a:rPr>
              <a:t>contra o patrimônio </a:t>
            </a:r>
            <a:r>
              <a:rPr sz="1867" i="1" spc="-9" dirty="0">
                <a:latin typeface="Trebuchet MS"/>
                <a:cs typeface="Trebuchet MS"/>
              </a:rPr>
              <a:t>público nacional </a:t>
            </a:r>
            <a:r>
              <a:rPr sz="1867" i="1" dirty="0">
                <a:latin typeface="Trebuchet MS"/>
                <a:cs typeface="Trebuchet MS"/>
              </a:rPr>
              <a:t>ou  </a:t>
            </a:r>
            <a:r>
              <a:rPr sz="1867" i="1" spc="-9" dirty="0">
                <a:latin typeface="Trebuchet MS"/>
                <a:cs typeface="Trebuchet MS"/>
              </a:rPr>
              <a:t>estrangeiro, </a:t>
            </a:r>
            <a:r>
              <a:rPr sz="1867" i="1" dirty="0">
                <a:latin typeface="Trebuchet MS"/>
                <a:cs typeface="Trebuchet MS"/>
              </a:rPr>
              <a:t>contra princípios da </a:t>
            </a:r>
            <a:r>
              <a:rPr sz="1867" i="1" spc="-9" dirty="0">
                <a:latin typeface="Trebuchet MS"/>
                <a:cs typeface="Trebuchet MS"/>
              </a:rPr>
              <a:t>administração pública </a:t>
            </a:r>
            <a:r>
              <a:rPr sz="1867" i="1" dirty="0">
                <a:latin typeface="Trebuchet MS"/>
                <a:cs typeface="Trebuchet MS"/>
              </a:rPr>
              <a:t>ou contra  os compromissos internacionais assumidos pelo Brasil, assim  definidos:</a:t>
            </a:r>
            <a:endParaRPr sz="1867" dirty="0">
              <a:latin typeface="Trebuchet MS"/>
              <a:cs typeface="Trebuchet MS"/>
            </a:endParaRPr>
          </a:p>
          <a:p>
            <a:pPr marL="22578" marR="60961">
              <a:spcBef>
                <a:spcPts val="1076"/>
              </a:spcBef>
              <a:buClr>
                <a:schemeClr val="accent2"/>
              </a:buClr>
              <a:buAutoNum type="romanUcPeriod"/>
              <a:tabLst>
                <a:tab pos="142242" algn="l"/>
              </a:tabLst>
            </a:pPr>
            <a:r>
              <a:rPr sz="1600" i="1" dirty="0">
                <a:latin typeface="Trebuchet MS"/>
                <a:cs typeface="Trebuchet MS"/>
              </a:rPr>
              <a:t>- </a:t>
            </a:r>
            <a:r>
              <a:rPr sz="1600" i="1" spc="-9" dirty="0">
                <a:latin typeface="Trebuchet MS"/>
                <a:cs typeface="Trebuchet MS"/>
              </a:rPr>
              <a:t>prometer, oferecer ou dar, direta ou indiretamente, vantagem indevida </a:t>
            </a:r>
            <a:r>
              <a:rPr sz="1600" i="1" dirty="0">
                <a:latin typeface="Trebuchet MS"/>
                <a:cs typeface="Trebuchet MS"/>
              </a:rPr>
              <a:t>a  </a:t>
            </a:r>
            <a:r>
              <a:rPr sz="1600" i="1" spc="-9" dirty="0">
                <a:latin typeface="Trebuchet MS"/>
                <a:cs typeface="Trebuchet MS"/>
              </a:rPr>
              <a:t>agente público, ou </a:t>
            </a:r>
            <a:r>
              <a:rPr sz="1600" i="1" dirty="0">
                <a:latin typeface="Trebuchet MS"/>
                <a:cs typeface="Trebuchet MS"/>
              </a:rPr>
              <a:t>a </a:t>
            </a:r>
            <a:r>
              <a:rPr sz="1600" i="1" spc="-9" dirty="0">
                <a:latin typeface="Trebuchet MS"/>
                <a:cs typeface="Trebuchet MS"/>
              </a:rPr>
              <a:t>terceira pessoa </a:t>
            </a:r>
            <a:r>
              <a:rPr sz="1600" i="1" dirty="0">
                <a:latin typeface="Trebuchet MS"/>
                <a:cs typeface="Trebuchet MS"/>
              </a:rPr>
              <a:t>a </a:t>
            </a:r>
            <a:r>
              <a:rPr sz="1600" i="1" spc="-9" dirty="0">
                <a:latin typeface="Trebuchet MS"/>
                <a:cs typeface="Trebuchet MS"/>
              </a:rPr>
              <a:t>ele</a:t>
            </a:r>
            <a:r>
              <a:rPr sz="1600" i="1" spc="107" dirty="0">
                <a:latin typeface="Trebuchet MS"/>
                <a:cs typeface="Trebuchet MS"/>
              </a:rPr>
              <a:t> </a:t>
            </a:r>
            <a:r>
              <a:rPr sz="1600" i="1" spc="-9" dirty="0">
                <a:latin typeface="Trebuchet MS"/>
                <a:cs typeface="Trebuchet MS"/>
              </a:rPr>
              <a:t>relacionada;</a:t>
            </a:r>
            <a:endParaRPr sz="1600" dirty="0">
              <a:latin typeface="Trebuchet MS"/>
              <a:cs typeface="Trebuchet MS"/>
            </a:endParaRPr>
          </a:p>
          <a:p>
            <a:pPr marL="22578" marR="277710">
              <a:spcBef>
                <a:spcPts val="1076"/>
              </a:spcBef>
              <a:buClr>
                <a:schemeClr val="accent2"/>
              </a:buClr>
              <a:buAutoNum type="romanUcPeriod"/>
              <a:tabLst>
                <a:tab pos="199816" algn="l"/>
              </a:tabLst>
            </a:pPr>
            <a:r>
              <a:rPr sz="1600" i="1" dirty="0">
                <a:latin typeface="Trebuchet MS"/>
                <a:cs typeface="Trebuchet MS"/>
              </a:rPr>
              <a:t>- </a:t>
            </a:r>
            <a:r>
              <a:rPr sz="1600" i="1" spc="-9" dirty="0">
                <a:latin typeface="Trebuchet MS"/>
                <a:cs typeface="Trebuchet MS"/>
              </a:rPr>
              <a:t>comprovadamente, financiar, custear, patrocinar ou </a:t>
            </a:r>
            <a:r>
              <a:rPr sz="1600" i="1" dirty="0">
                <a:latin typeface="Trebuchet MS"/>
                <a:cs typeface="Trebuchet MS"/>
              </a:rPr>
              <a:t>de </a:t>
            </a:r>
            <a:r>
              <a:rPr sz="1600" i="1" spc="-9" dirty="0">
                <a:latin typeface="Trebuchet MS"/>
                <a:cs typeface="Trebuchet MS"/>
              </a:rPr>
              <a:t>qualquer modo  subvencionar </a:t>
            </a:r>
            <a:r>
              <a:rPr sz="1600" i="1" dirty="0">
                <a:latin typeface="Trebuchet MS"/>
                <a:cs typeface="Trebuchet MS"/>
              </a:rPr>
              <a:t>a </a:t>
            </a:r>
            <a:r>
              <a:rPr sz="1600" i="1" spc="-9" dirty="0">
                <a:latin typeface="Trebuchet MS"/>
                <a:cs typeface="Trebuchet MS"/>
              </a:rPr>
              <a:t>prática dos atos ilícitos previstos nesta</a:t>
            </a:r>
            <a:r>
              <a:rPr sz="1600" i="1" spc="44" dirty="0">
                <a:latin typeface="Trebuchet MS"/>
                <a:cs typeface="Trebuchet MS"/>
              </a:rPr>
              <a:t> </a:t>
            </a:r>
            <a:r>
              <a:rPr sz="1600" i="1" spc="-9" dirty="0">
                <a:latin typeface="Trebuchet MS"/>
                <a:cs typeface="Trebuchet MS"/>
              </a:rPr>
              <a:t>Lei;</a:t>
            </a:r>
            <a:endParaRPr sz="1600" dirty="0">
              <a:latin typeface="Trebuchet MS"/>
              <a:cs typeface="Trebuchet MS"/>
            </a:endParaRPr>
          </a:p>
          <a:p>
            <a:pPr marL="22578" marR="441401">
              <a:spcBef>
                <a:spcPts val="1067"/>
              </a:spcBef>
              <a:buClr>
                <a:schemeClr val="accent2"/>
              </a:buClr>
              <a:buAutoNum type="romanUcPeriod"/>
              <a:tabLst>
                <a:tab pos="254003" algn="l"/>
              </a:tabLst>
            </a:pPr>
            <a:r>
              <a:rPr sz="1600" i="1" dirty="0">
                <a:latin typeface="Trebuchet MS"/>
                <a:cs typeface="Trebuchet MS"/>
              </a:rPr>
              <a:t>- </a:t>
            </a:r>
            <a:r>
              <a:rPr sz="1600" i="1" spc="-9" dirty="0">
                <a:latin typeface="Trebuchet MS"/>
                <a:cs typeface="Trebuchet MS"/>
              </a:rPr>
              <a:t>comprovadamente, </a:t>
            </a:r>
            <a:r>
              <a:rPr sz="1600" i="1" dirty="0">
                <a:latin typeface="Trebuchet MS"/>
                <a:cs typeface="Trebuchet MS"/>
              </a:rPr>
              <a:t>utilizar-se de </a:t>
            </a:r>
            <a:r>
              <a:rPr sz="1600" i="1" spc="-9" dirty="0">
                <a:latin typeface="Trebuchet MS"/>
                <a:cs typeface="Trebuchet MS"/>
              </a:rPr>
              <a:t>interposta pessoa física ou </a:t>
            </a:r>
            <a:r>
              <a:rPr sz="1600" i="1" dirty="0">
                <a:latin typeface="Trebuchet MS"/>
                <a:cs typeface="Trebuchet MS"/>
              </a:rPr>
              <a:t>jurídica  </a:t>
            </a:r>
            <a:r>
              <a:rPr sz="1600" i="1" spc="-9" dirty="0">
                <a:latin typeface="Trebuchet MS"/>
                <a:cs typeface="Trebuchet MS"/>
              </a:rPr>
              <a:t>para ocultar ou dissimular seus reais interesses ou </a:t>
            </a:r>
            <a:r>
              <a:rPr sz="1600" i="1" dirty="0">
                <a:latin typeface="Trebuchet MS"/>
                <a:cs typeface="Trebuchet MS"/>
              </a:rPr>
              <a:t>a </a:t>
            </a:r>
            <a:r>
              <a:rPr sz="1600" i="1" spc="-9" dirty="0">
                <a:latin typeface="Trebuchet MS"/>
                <a:cs typeface="Trebuchet MS"/>
              </a:rPr>
              <a:t>identidade dos  beneficiários dos atos</a:t>
            </a:r>
            <a:r>
              <a:rPr sz="1600" i="1" spc="53" dirty="0">
                <a:latin typeface="Trebuchet MS"/>
                <a:cs typeface="Trebuchet MS"/>
              </a:rPr>
              <a:t> </a:t>
            </a:r>
            <a:r>
              <a:rPr sz="1600" i="1" spc="-9" dirty="0">
                <a:latin typeface="Trebuchet MS"/>
                <a:cs typeface="Trebuchet MS"/>
              </a:rPr>
              <a:t>praticados</a:t>
            </a:r>
            <a:r>
              <a:rPr sz="1600" b="1" i="1" spc="-9" dirty="0">
                <a:latin typeface="Trebuchet MS"/>
                <a:cs typeface="Trebuchet MS"/>
              </a:rPr>
              <a:t>;</a:t>
            </a:r>
            <a:endParaRPr sz="1600" dirty="0">
              <a:latin typeface="Trebuchet MS"/>
              <a:cs typeface="Trebuchet MS"/>
            </a:endParaRPr>
          </a:p>
        </p:txBody>
      </p:sp>
      <p:sp>
        <p:nvSpPr>
          <p:cNvPr id="3" name="object 3"/>
          <p:cNvSpPr/>
          <p:nvPr/>
        </p:nvSpPr>
        <p:spPr>
          <a:xfrm>
            <a:off x="384393" y="1150702"/>
            <a:ext cx="2176286" cy="4615098"/>
          </a:xfrm>
          <a:prstGeom prst="rect">
            <a:avLst/>
          </a:prstGeom>
          <a:blipFill>
            <a:blip r:embed="rId2" cstate="print"/>
            <a:stretch>
              <a:fillRect/>
            </a:stretch>
          </a:blipFill>
        </p:spPr>
        <p:txBody>
          <a:bodyPr wrap="square" lIns="0" tIns="0" rIns="0" bIns="0" rtlCol="0"/>
          <a:lstStyle/>
          <a:p>
            <a:endParaRPr sz="3200"/>
          </a:p>
        </p:txBody>
      </p:sp>
      <p:sp>
        <p:nvSpPr>
          <p:cNvPr id="4" name="object 4"/>
          <p:cNvSpPr/>
          <p:nvPr/>
        </p:nvSpPr>
        <p:spPr>
          <a:xfrm>
            <a:off x="153774" y="1150879"/>
            <a:ext cx="592044" cy="4627621"/>
          </a:xfrm>
          <a:prstGeom prst="rect">
            <a:avLst/>
          </a:prstGeom>
          <a:solidFill>
            <a:schemeClr val="accent2"/>
          </a:solidFill>
        </p:spPr>
        <p:txBody>
          <a:bodyPr wrap="square" lIns="0" tIns="0" rIns="0" bIns="0" rtlCol="0"/>
          <a:lstStyle/>
          <a:p>
            <a:endParaRPr sz="3200"/>
          </a:p>
        </p:txBody>
      </p:sp>
      <p:sp>
        <p:nvSpPr>
          <p:cNvPr id="5" name="object 5"/>
          <p:cNvSpPr txBox="1"/>
          <p:nvPr/>
        </p:nvSpPr>
        <p:spPr>
          <a:xfrm>
            <a:off x="267370" y="1625382"/>
            <a:ext cx="300980" cy="3665565"/>
          </a:xfrm>
          <a:prstGeom prst="rect">
            <a:avLst/>
          </a:prstGeom>
        </p:spPr>
        <p:txBody>
          <a:bodyPr vert="vert270" wrap="square" lIns="0" tIns="7902" rIns="0" bIns="0" rtlCol="0">
            <a:spAutoFit/>
          </a:bodyPr>
          <a:lstStyle/>
          <a:p>
            <a:pPr marL="22578">
              <a:spcBef>
                <a:spcPts val="62"/>
              </a:spcBef>
            </a:pPr>
            <a:r>
              <a:rPr sz="1956" spc="-9" dirty="0">
                <a:solidFill>
                  <a:schemeClr val="bg1"/>
                </a:solidFill>
                <a:latin typeface="Trebuchet MS"/>
                <a:cs typeface="Trebuchet MS"/>
              </a:rPr>
              <a:t>Compliance </a:t>
            </a:r>
            <a:r>
              <a:rPr sz="1956" dirty="0">
                <a:solidFill>
                  <a:schemeClr val="bg1"/>
                </a:solidFill>
                <a:latin typeface="Trebuchet MS"/>
                <a:cs typeface="Trebuchet MS"/>
              </a:rPr>
              <a:t>e </a:t>
            </a:r>
            <a:r>
              <a:rPr sz="1956" spc="-9" dirty="0">
                <a:solidFill>
                  <a:schemeClr val="bg1"/>
                </a:solidFill>
                <a:latin typeface="Trebuchet MS"/>
                <a:cs typeface="Trebuchet MS"/>
              </a:rPr>
              <a:t>Controles</a:t>
            </a:r>
            <a:r>
              <a:rPr sz="1956" spc="-18" dirty="0">
                <a:solidFill>
                  <a:schemeClr val="bg1"/>
                </a:solidFill>
                <a:latin typeface="Trebuchet MS"/>
                <a:cs typeface="Trebuchet MS"/>
              </a:rPr>
              <a:t> </a:t>
            </a:r>
            <a:r>
              <a:rPr sz="1956" spc="-9" dirty="0">
                <a:solidFill>
                  <a:schemeClr val="bg1"/>
                </a:solidFill>
                <a:latin typeface="Trebuchet MS"/>
                <a:cs typeface="Trebuchet MS"/>
              </a:rPr>
              <a:t>Internos</a:t>
            </a:r>
            <a:endParaRPr sz="1956" dirty="0">
              <a:solidFill>
                <a:schemeClr val="bg1"/>
              </a:solidFill>
              <a:latin typeface="Trebuchet MS"/>
              <a:cs typeface="Trebuchet MS"/>
            </a:endParaRPr>
          </a:p>
        </p:txBody>
      </p:sp>
      <p:sp>
        <p:nvSpPr>
          <p:cNvPr id="6" name="object 6"/>
          <p:cNvSpPr txBox="1">
            <a:spLocks noGrp="1"/>
          </p:cNvSpPr>
          <p:nvPr>
            <p:ph type="title"/>
          </p:nvPr>
        </p:nvSpPr>
        <p:spPr>
          <a:xfrm>
            <a:off x="3794490" y="362047"/>
            <a:ext cx="4318074" cy="679260"/>
          </a:xfrm>
          <a:prstGeom prst="rect">
            <a:avLst/>
          </a:prstGeom>
        </p:spPr>
        <p:txBody>
          <a:bodyPr vert="horz" wrap="square" lIns="0" tIns="22578" rIns="0" bIns="0" rtlCol="0">
            <a:spAutoFit/>
          </a:bodyPr>
          <a:lstStyle/>
          <a:p>
            <a:pPr marL="22578">
              <a:spcBef>
                <a:spcPts val="178"/>
              </a:spcBef>
            </a:pPr>
            <a:r>
              <a:rPr sz="2133" spc="-9" dirty="0">
                <a:solidFill>
                  <a:schemeClr val="accent2"/>
                </a:solidFill>
                <a:latin typeface="Arial"/>
                <a:cs typeface="Arial"/>
              </a:rPr>
              <a:t>Lei 12.846/13 </a:t>
            </a:r>
            <a:r>
              <a:rPr sz="2133" dirty="0">
                <a:solidFill>
                  <a:schemeClr val="accent2"/>
                </a:solidFill>
                <a:latin typeface="Arial"/>
                <a:cs typeface="Arial"/>
              </a:rPr>
              <a:t>– </a:t>
            </a:r>
            <a:r>
              <a:rPr sz="2133" spc="-9" dirty="0">
                <a:solidFill>
                  <a:schemeClr val="accent2"/>
                </a:solidFill>
                <a:latin typeface="Arial"/>
                <a:cs typeface="Arial"/>
              </a:rPr>
              <a:t>Lei</a:t>
            </a:r>
            <a:r>
              <a:rPr sz="2133" spc="-124" dirty="0">
                <a:solidFill>
                  <a:schemeClr val="accent2"/>
                </a:solidFill>
                <a:latin typeface="Arial"/>
                <a:cs typeface="Arial"/>
              </a:rPr>
              <a:t> </a:t>
            </a:r>
            <a:r>
              <a:rPr sz="2133" spc="-9" dirty="0">
                <a:solidFill>
                  <a:schemeClr val="accent2"/>
                </a:solidFill>
                <a:latin typeface="Arial"/>
                <a:cs typeface="Arial"/>
              </a:rPr>
              <a:t>Anticorrupção</a:t>
            </a:r>
            <a:endParaRPr sz="2133" dirty="0">
              <a:solidFill>
                <a:schemeClr val="accent2"/>
              </a:solidFill>
              <a:latin typeface="Arial"/>
              <a:cs typeface="Arial"/>
            </a:endParaRPr>
          </a:p>
        </p:txBody>
      </p:sp>
    </p:spTree>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ítulo 1">
            <a:extLst>
              <a:ext uri="{FF2B5EF4-FFF2-40B4-BE49-F238E27FC236}">
                <a16:creationId xmlns:a16="http://schemas.microsoft.com/office/drawing/2014/main" id="{185ACBDE-294B-4677-961B-CE1EFBC1987C}"/>
              </a:ext>
            </a:extLst>
          </p:cNvPr>
          <p:cNvSpPr txBox="1">
            <a:spLocks noChangeArrowheads="1"/>
          </p:cNvSpPr>
          <p:nvPr/>
        </p:nvSpPr>
        <p:spPr bwMode="auto">
          <a:xfrm>
            <a:off x="2179615" y="524528"/>
            <a:ext cx="7492871" cy="1077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pt-BR" altLang="pt-BR" sz="3027" dirty="0">
                <a:solidFill>
                  <a:schemeClr val="accent2"/>
                </a:solidFill>
                <a:latin typeface="Trebuchet MS" panose="020B0603020202020204" pitchFamily="34" charset="0"/>
              </a:rPr>
              <a:t>Associado</a:t>
            </a:r>
          </a:p>
        </p:txBody>
      </p:sp>
      <p:pic>
        <p:nvPicPr>
          <p:cNvPr id="24579" name="Imagem 8">
            <a:extLst>
              <a:ext uri="{FF2B5EF4-FFF2-40B4-BE49-F238E27FC236}">
                <a16:creationId xmlns:a16="http://schemas.microsoft.com/office/drawing/2014/main" id="{E34F2BBD-58AB-4379-83CF-6DB65C1C381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79615" y="3778469"/>
            <a:ext cx="3027045" cy="151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Imagem 2">
            <a:extLst>
              <a:ext uri="{FF2B5EF4-FFF2-40B4-BE49-F238E27FC236}">
                <a16:creationId xmlns:a16="http://schemas.microsoft.com/office/drawing/2014/main" id="{B76A7C80-18F1-480C-BF47-E341E31EBB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6050" y="1867212"/>
            <a:ext cx="3027045" cy="918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Imagem 6" descr="Uma imagem contendo clip-art&#10;&#10;Descrição gerada automaticamente">
            <a:extLst>
              <a:ext uri="{FF2B5EF4-FFF2-40B4-BE49-F238E27FC236}">
                <a16:creationId xmlns:a16="http://schemas.microsoft.com/office/drawing/2014/main" id="{459DF48E-AAC4-4CCB-9262-6374483AC1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8666" y="3638327"/>
            <a:ext cx="1801813" cy="1793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m 9">
            <a:extLst>
              <a:ext uri="{FF2B5EF4-FFF2-40B4-BE49-F238E27FC236}">
                <a16:creationId xmlns:a16="http://schemas.microsoft.com/office/drawing/2014/main" id="{2FDD1A6F-1332-497F-899A-BC03177B96E7}"/>
              </a:ext>
            </a:extLst>
          </p:cNvPr>
          <p:cNvPicPr>
            <a:picLocks noChangeAspect="1"/>
          </p:cNvPicPr>
          <p:nvPr/>
        </p:nvPicPr>
        <p:blipFill>
          <a:blip r:embed="rId5"/>
          <a:stretch>
            <a:fillRect/>
          </a:stretch>
        </p:blipFill>
        <p:spPr>
          <a:xfrm>
            <a:off x="2179614" y="1257312"/>
            <a:ext cx="3026667" cy="2138104"/>
          </a:xfrm>
          <a:prstGeom prst="rect">
            <a:avLst/>
          </a:prstGeom>
          <a:ln>
            <a:noFill/>
          </a:ln>
          <a:effectLst>
            <a:softEdge rad="112500"/>
          </a:effec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666708" y="959403"/>
            <a:ext cx="7398865" cy="4693375"/>
          </a:xfrm>
          <a:prstGeom prst="rect">
            <a:avLst/>
          </a:prstGeom>
        </p:spPr>
        <p:txBody>
          <a:bodyPr vert="horz" wrap="square" lIns="0" tIns="185141" rIns="0" bIns="0" rtlCol="0">
            <a:spAutoFit/>
          </a:bodyPr>
          <a:lstStyle/>
          <a:p>
            <a:pPr marL="22578">
              <a:spcBef>
                <a:spcPts val="1458"/>
              </a:spcBef>
            </a:pPr>
            <a:r>
              <a:rPr sz="1867" b="1" i="1" spc="-9" dirty="0">
                <a:latin typeface="Trebuchet MS"/>
                <a:cs typeface="Trebuchet MS"/>
              </a:rPr>
              <a:t>IV </a:t>
            </a:r>
            <a:r>
              <a:rPr sz="1867" b="1" i="1" dirty="0">
                <a:latin typeface="Trebuchet MS"/>
                <a:cs typeface="Trebuchet MS"/>
              </a:rPr>
              <a:t>- </a:t>
            </a:r>
            <a:r>
              <a:rPr sz="1867" b="1" i="1" spc="-9" dirty="0">
                <a:latin typeface="Trebuchet MS"/>
                <a:cs typeface="Trebuchet MS"/>
              </a:rPr>
              <a:t>no </a:t>
            </a:r>
            <a:r>
              <a:rPr sz="1867" b="1" i="1" dirty="0">
                <a:latin typeface="Trebuchet MS"/>
                <a:cs typeface="Trebuchet MS"/>
              </a:rPr>
              <a:t>tocante a licitações e</a:t>
            </a:r>
            <a:r>
              <a:rPr sz="1867" b="1" i="1" spc="-203" dirty="0">
                <a:latin typeface="Trebuchet MS"/>
                <a:cs typeface="Trebuchet MS"/>
              </a:rPr>
              <a:t> </a:t>
            </a:r>
            <a:r>
              <a:rPr sz="1867" b="1" i="1" dirty="0">
                <a:latin typeface="Trebuchet MS"/>
                <a:cs typeface="Trebuchet MS"/>
              </a:rPr>
              <a:t>contratos:</a:t>
            </a:r>
            <a:endParaRPr sz="1867" dirty="0">
              <a:latin typeface="Trebuchet MS"/>
              <a:cs typeface="Trebuchet MS"/>
            </a:endParaRPr>
          </a:p>
          <a:p>
            <a:pPr marL="428983" marR="386085" indent="-406405">
              <a:spcBef>
                <a:spcPts val="1076"/>
              </a:spcBef>
              <a:buClr>
                <a:schemeClr val="accent2"/>
              </a:buClr>
              <a:buFont typeface="+mj-lt"/>
              <a:buAutoNum type="alphaLcParenR"/>
              <a:tabLst>
                <a:tab pos="427854" algn="l"/>
                <a:tab pos="428983" algn="l"/>
              </a:tabLst>
            </a:pPr>
            <a:r>
              <a:rPr sz="1600" i="1" spc="-9" dirty="0">
                <a:latin typeface="Trebuchet MS"/>
                <a:cs typeface="Trebuchet MS"/>
              </a:rPr>
              <a:t>frustrar ou fraudar, mediante ajuste, combinação ou qualquer outro  expediente, </a:t>
            </a:r>
            <a:r>
              <a:rPr sz="1600" i="1" dirty="0">
                <a:latin typeface="Trebuchet MS"/>
                <a:cs typeface="Trebuchet MS"/>
              </a:rPr>
              <a:t>o </a:t>
            </a:r>
            <a:r>
              <a:rPr sz="1600" i="1" spc="-9" dirty="0">
                <a:latin typeface="Trebuchet MS"/>
                <a:cs typeface="Trebuchet MS"/>
              </a:rPr>
              <a:t>caráter competitivo </a:t>
            </a:r>
            <a:r>
              <a:rPr sz="1600" i="1" dirty="0">
                <a:latin typeface="Trebuchet MS"/>
                <a:cs typeface="Trebuchet MS"/>
              </a:rPr>
              <a:t>de </a:t>
            </a:r>
            <a:r>
              <a:rPr sz="1600" i="1" spc="-9" dirty="0">
                <a:latin typeface="Trebuchet MS"/>
                <a:cs typeface="Trebuchet MS"/>
              </a:rPr>
              <a:t>procedimento licitatório</a:t>
            </a:r>
            <a:r>
              <a:rPr sz="1600" i="1" spc="213" dirty="0">
                <a:latin typeface="Trebuchet MS"/>
                <a:cs typeface="Trebuchet MS"/>
              </a:rPr>
              <a:t> </a:t>
            </a:r>
            <a:r>
              <a:rPr sz="1600" i="1" spc="-9" dirty="0">
                <a:latin typeface="Trebuchet MS"/>
                <a:cs typeface="Trebuchet MS"/>
              </a:rPr>
              <a:t>público;</a:t>
            </a:r>
            <a:endParaRPr sz="1600" dirty="0">
              <a:latin typeface="Trebuchet MS"/>
              <a:cs typeface="Trebuchet MS"/>
            </a:endParaRPr>
          </a:p>
          <a:p>
            <a:pPr marL="428983" marR="1190993" indent="-406405">
              <a:spcBef>
                <a:spcPts val="533"/>
              </a:spcBef>
              <a:buClr>
                <a:schemeClr val="accent2"/>
              </a:buClr>
              <a:buFont typeface="+mj-lt"/>
              <a:buAutoNum type="alphaLcParenR"/>
              <a:tabLst>
                <a:tab pos="428983" algn="l"/>
              </a:tabLst>
            </a:pPr>
            <a:r>
              <a:rPr sz="1600" i="1" spc="-9" dirty="0">
                <a:latin typeface="Trebuchet MS"/>
                <a:cs typeface="Trebuchet MS"/>
              </a:rPr>
              <a:t>impedir, perturbar ou fraudar </a:t>
            </a:r>
            <a:r>
              <a:rPr sz="1600" i="1" dirty="0">
                <a:latin typeface="Trebuchet MS"/>
                <a:cs typeface="Trebuchet MS"/>
              </a:rPr>
              <a:t>a </a:t>
            </a:r>
            <a:r>
              <a:rPr sz="1600" i="1" spc="-9" dirty="0">
                <a:latin typeface="Trebuchet MS"/>
                <a:cs typeface="Trebuchet MS"/>
              </a:rPr>
              <a:t>realização </a:t>
            </a:r>
            <a:r>
              <a:rPr sz="1600" i="1" dirty="0">
                <a:latin typeface="Trebuchet MS"/>
                <a:cs typeface="Trebuchet MS"/>
              </a:rPr>
              <a:t>de </a:t>
            </a:r>
            <a:r>
              <a:rPr sz="1600" i="1" spc="-9" dirty="0">
                <a:latin typeface="Trebuchet MS"/>
                <a:cs typeface="Trebuchet MS"/>
              </a:rPr>
              <a:t>qualquer </a:t>
            </a:r>
            <a:r>
              <a:rPr sz="1600" i="1" dirty="0">
                <a:latin typeface="Trebuchet MS"/>
                <a:cs typeface="Trebuchet MS"/>
              </a:rPr>
              <a:t>ato de  </a:t>
            </a:r>
            <a:r>
              <a:rPr sz="1600" i="1" spc="-9" dirty="0">
                <a:latin typeface="Trebuchet MS"/>
                <a:cs typeface="Trebuchet MS"/>
              </a:rPr>
              <a:t>procedimento licitatório</a:t>
            </a:r>
            <a:r>
              <a:rPr sz="1600" i="1" dirty="0">
                <a:latin typeface="Trebuchet MS"/>
                <a:cs typeface="Trebuchet MS"/>
              </a:rPr>
              <a:t> </a:t>
            </a:r>
            <a:r>
              <a:rPr sz="1600" i="1" spc="-9" dirty="0">
                <a:latin typeface="Trebuchet MS"/>
                <a:cs typeface="Trebuchet MS"/>
              </a:rPr>
              <a:t>público;</a:t>
            </a:r>
            <a:endParaRPr sz="1600" dirty="0">
              <a:latin typeface="Trebuchet MS"/>
              <a:cs typeface="Trebuchet MS"/>
            </a:endParaRPr>
          </a:p>
          <a:p>
            <a:pPr marL="428983" indent="-406405">
              <a:spcBef>
                <a:spcPts val="542"/>
              </a:spcBef>
              <a:buClr>
                <a:schemeClr val="accent2"/>
              </a:buClr>
              <a:buFont typeface="+mj-lt"/>
              <a:buAutoNum type="alphaLcParenR"/>
              <a:tabLst>
                <a:tab pos="427854" algn="l"/>
                <a:tab pos="428983" algn="l"/>
              </a:tabLst>
            </a:pPr>
            <a:r>
              <a:rPr sz="1600" i="1" spc="-18" dirty="0">
                <a:latin typeface="Trebuchet MS"/>
                <a:cs typeface="Trebuchet MS"/>
              </a:rPr>
              <a:t>afastar </a:t>
            </a:r>
            <a:r>
              <a:rPr sz="1600" i="1" spc="-9" dirty="0">
                <a:latin typeface="Trebuchet MS"/>
                <a:cs typeface="Trebuchet MS"/>
              </a:rPr>
              <a:t>ou procurar </a:t>
            </a:r>
            <a:r>
              <a:rPr sz="1600" i="1" spc="-18" dirty="0">
                <a:latin typeface="Trebuchet MS"/>
                <a:cs typeface="Trebuchet MS"/>
              </a:rPr>
              <a:t>afastar </a:t>
            </a:r>
            <a:r>
              <a:rPr sz="1600" i="1" spc="-9" dirty="0">
                <a:latin typeface="Trebuchet MS"/>
                <a:cs typeface="Trebuchet MS"/>
              </a:rPr>
              <a:t>licitante, por meio de fraude ou</a:t>
            </a:r>
            <a:r>
              <a:rPr sz="1600" i="1" spc="329" dirty="0">
                <a:latin typeface="Trebuchet MS"/>
                <a:cs typeface="Trebuchet MS"/>
              </a:rPr>
              <a:t> </a:t>
            </a:r>
            <a:r>
              <a:rPr sz="1600" i="1" spc="-9" dirty="0">
                <a:latin typeface="Trebuchet MS"/>
                <a:cs typeface="Trebuchet MS"/>
              </a:rPr>
              <a:t>oferecimento</a:t>
            </a:r>
            <a:endParaRPr sz="1600" dirty="0">
              <a:latin typeface="Trebuchet MS"/>
              <a:cs typeface="Trebuchet MS"/>
            </a:endParaRPr>
          </a:p>
          <a:p>
            <a:pPr marL="428983">
              <a:buClr>
                <a:schemeClr val="accent2"/>
              </a:buClr>
            </a:pPr>
            <a:r>
              <a:rPr sz="1600" i="1" dirty="0">
                <a:latin typeface="Trebuchet MS"/>
                <a:cs typeface="Trebuchet MS"/>
              </a:rPr>
              <a:t>de </a:t>
            </a:r>
            <a:r>
              <a:rPr sz="1600" i="1" spc="-9" dirty="0">
                <a:latin typeface="Trebuchet MS"/>
                <a:cs typeface="Trebuchet MS"/>
              </a:rPr>
              <a:t>vantagem </a:t>
            </a:r>
            <a:r>
              <a:rPr sz="1600" i="1" dirty="0">
                <a:latin typeface="Trebuchet MS"/>
                <a:cs typeface="Trebuchet MS"/>
              </a:rPr>
              <a:t>de </a:t>
            </a:r>
            <a:r>
              <a:rPr sz="1600" i="1" spc="-9" dirty="0">
                <a:latin typeface="Trebuchet MS"/>
                <a:cs typeface="Trebuchet MS"/>
              </a:rPr>
              <a:t>qualquer</a:t>
            </a:r>
            <a:r>
              <a:rPr sz="1600" i="1" dirty="0">
                <a:latin typeface="Trebuchet MS"/>
                <a:cs typeface="Trebuchet MS"/>
              </a:rPr>
              <a:t> tipo;</a:t>
            </a:r>
            <a:endParaRPr sz="1600" dirty="0">
              <a:latin typeface="Trebuchet MS"/>
              <a:cs typeface="Trebuchet MS"/>
            </a:endParaRPr>
          </a:p>
          <a:p>
            <a:pPr marL="428983" indent="-406405">
              <a:spcBef>
                <a:spcPts val="533"/>
              </a:spcBef>
              <a:buClr>
                <a:schemeClr val="accent2"/>
              </a:buClr>
              <a:buFont typeface="+mj-lt"/>
              <a:buAutoNum type="alphaLcParenR" startAt="4"/>
              <a:tabLst>
                <a:tab pos="428983" algn="l"/>
              </a:tabLst>
            </a:pPr>
            <a:r>
              <a:rPr sz="1600" i="1" spc="-9" dirty="0">
                <a:latin typeface="Trebuchet MS"/>
                <a:cs typeface="Trebuchet MS"/>
              </a:rPr>
              <a:t>fraudar licitação pública ou contrato dela</a:t>
            </a:r>
            <a:r>
              <a:rPr sz="1600" i="1" spc="44" dirty="0">
                <a:latin typeface="Trebuchet MS"/>
                <a:cs typeface="Trebuchet MS"/>
              </a:rPr>
              <a:t> </a:t>
            </a:r>
            <a:r>
              <a:rPr sz="1600" i="1" spc="-9" dirty="0">
                <a:latin typeface="Trebuchet MS"/>
                <a:cs typeface="Trebuchet MS"/>
              </a:rPr>
              <a:t>decorrente;</a:t>
            </a:r>
            <a:endParaRPr sz="1600" dirty="0">
              <a:latin typeface="Trebuchet MS"/>
              <a:cs typeface="Trebuchet MS"/>
            </a:endParaRPr>
          </a:p>
          <a:p>
            <a:pPr marL="428983" indent="-406405">
              <a:spcBef>
                <a:spcPts val="533"/>
              </a:spcBef>
              <a:buClr>
                <a:schemeClr val="accent2"/>
              </a:buClr>
              <a:buFont typeface="+mj-lt"/>
              <a:buAutoNum type="alphaLcParenR" startAt="4"/>
              <a:tabLst>
                <a:tab pos="428983" algn="l"/>
              </a:tabLst>
            </a:pPr>
            <a:r>
              <a:rPr sz="1600" i="1" spc="-9" dirty="0">
                <a:latin typeface="Trebuchet MS"/>
                <a:cs typeface="Trebuchet MS"/>
              </a:rPr>
              <a:t>criar, </a:t>
            </a:r>
            <a:r>
              <a:rPr sz="1600" i="1" dirty="0">
                <a:latin typeface="Trebuchet MS"/>
                <a:cs typeface="Trebuchet MS"/>
              </a:rPr>
              <a:t>de </a:t>
            </a:r>
            <a:r>
              <a:rPr sz="1600" i="1" spc="-9" dirty="0">
                <a:latin typeface="Trebuchet MS"/>
                <a:cs typeface="Trebuchet MS"/>
              </a:rPr>
              <a:t>modo fraudulento ou irregular, pessoa </a:t>
            </a:r>
            <a:r>
              <a:rPr sz="1600" i="1" dirty="0">
                <a:latin typeface="Trebuchet MS"/>
                <a:cs typeface="Trebuchet MS"/>
              </a:rPr>
              <a:t>jurídica </a:t>
            </a:r>
            <a:r>
              <a:rPr sz="1600" i="1" spc="-9" dirty="0">
                <a:latin typeface="Trebuchet MS"/>
                <a:cs typeface="Trebuchet MS"/>
              </a:rPr>
              <a:t>para participar</a:t>
            </a:r>
            <a:r>
              <a:rPr sz="1600" i="1" spc="178" dirty="0">
                <a:latin typeface="Trebuchet MS"/>
                <a:cs typeface="Trebuchet MS"/>
              </a:rPr>
              <a:t> </a:t>
            </a:r>
            <a:r>
              <a:rPr sz="1600" i="1" dirty="0">
                <a:latin typeface="Trebuchet MS"/>
                <a:cs typeface="Trebuchet MS"/>
              </a:rPr>
              <a:t>de</a:t>
            </a:r>
            <a:endParaRPr sz="1600" dirty="0">
              <a:latin typeface="Trebuchet MS"/>
              <a:cs typeface="Trebuchet MS"/>
            </a:endParaRPr>
          </a:p>
          <a:p>
            <a:pPr marL="428983">
              <a:buClr>
                <a:schemeClr val="accent2"/>
              </a:buClr>
            </a:pPr>
            <a:r>
              <a:rPr sz="1600" i="1" spc="-9" dirty="0">
                <a:latin typeface="Trebuchet MS"/>
                <a:cs typeface="Trebuchet MS"/>
              </a:rPr>
              <a:t>licitação pública ou celebrar contrato</a:t>
            </a:r>
            <a:r>
              <a:rPr sz="1600" i="1" dirty="0">
                <a:latin typeface="Trebuchet MS"/>
                <a:cs typeface="Trebuchet MS"/>
              </a:rPr>
              <a:t> </a:t>
            </a:r>
            <a:r>
              <a:rPr sz="1600" i="1" spc="-9" dirty="0">
                <a:latin typeface="Trebuchet MS"/>
                <a:cs typeface="Trebuchet MS"/>
              </a:rPr>
              <a:t>administrativo;</a:t>
            </a:r>
            <a:endParaRPr sz="1600" dirty="0">
              <a:latin typeface="Trebuchet MS"/>
              <a:cs typeface="Trebuchet MS"/>
            </a:endParaRPr>
          </a:p>
          <a:p>
            <a:pPr marL="428983" marR="9031" indent="-406405">
              <a:spcBef>
                <a:spcPts val="533"/>
              </a:spcBef>
              <a:buClr>
                <a:schemeClr val="accent2"/>
              </a:buClr>
              <a:buFont typeface="+mj-lt"/>
              <a:buAutoNum type="alphaLcParenR" startAt="6"/>
              <a:tabLst>
                <a:tab pos="427854" algn="l"/>
                <a:tab pos="428983" algn="l"/>
              </a:tabLst>
            </a:pPr>
            <a:r>
              <a:rPr sz="1600" i="1" spc="-9" dirty="0">
                <a:latin typeface="Trebuchet MS"/>
                <a:cs typeface="Trebuchet MS"/>
              </a:rPr>
              <a:t>obter vantagem ou benefício indevido, </a:t>
            </a:r>
            <a:r>
              <a:rPr sz="1600" i="1" dirty="0">
                <a:latin typeface="Trebuchet MS"/>
                <a:cs typeface="Trebuchet MS"/>
              </a:rPr>
              <a:t>de </a:t>
            </a:r>
            <a:r>
              <a:rPr sz="1600" i="1" spc="-9" dirty="0">
                <a:latin typeface="Trebuchet MS"/>
                <a:cs typeface="Trebuchet MS"/>
              </a:rPr>
              <a:t>modo fraudulento, </a:t>
            </a:r>
            <a:r>
              <a:rPr sz="1600" i="1" dirty="0">
                <a:latin typeface="Trebuchet MS"/>
                <a:cs typeface="Trebuchet MS"/>
              </a:rPr>
              <a:t>de  </a:t>
            </a:r>
            <a:r>
              <a:rPr sz="1600" i="1" spc="-9" dirty="0">
                <a:latin typeface="Trebuchet MS"/>
                <a:cs typeface="Trebuchet MS"/>
              </a:rPr>
              <a:t>modificações ou prorrogações </a:t>
            </a:r>
            <a:r>
              <a:rPr sz="1600" i="1" dirty="0">
                <a:latin typeface="Trebuchet MS"/>
                <a:cs typeface="Trebuchet MS"/>
              </a:rPr>
              <a:t>de </a:t>
            </a:r>
            <a:r>
              <a:rPr sz="1600" i="1" spc="-9" dirty="0">
                <a:latin typeface="Trebuchet MS"/>
                <a:cs typeface="Trebuchet MS"/>
              </a:rPr>
              <a:t>contratos celebrados </a:t>
            </a:r>
            <a:r>
              <a:rPr sz="1600" i="1" dirty="0">
                <a:latin typeface="Trebuchet MS"/>
                <a:cs typeface="Trebuchet MS"/>
              </a:rPr>
              <a:t>com a </a:t>
            </a:r>
            <a:r>
              <a:rPr sz="1600" i="1" spc="-9" dirty="0">
                <a:latin typeface="Trebuchet MS"/>
                <a:cs typeface="Trebuchet MS"/>
              </a:rPr>
              <a:t>administração  pública, sem autorização em lei, no </a:t>
            </a:r>
            <a:r>
              <a:rPr sz="1600" i="1" dirty="0">
                <a:latin typeface="Trebuchet MS"/>
                <a:cs typeface="Trebuchet MS"/>
              </a:rPr>
              <a:t>ato </a:t>
            </a:r>
            <a:r>
              <a:rPr sz="1600" i="1" spc="-9" dirty="0">
                <a:latin typeface="Trebuchet MS"/>
                <a:cs typeface="Trebuchet MS"/>
              </a:rPr>
              <a:t>convocatório </a:t>
            </a:r>
            <a:r>
              <a:rPr sz="1600" i="1" dirty="0">
                <a:latin typeface="Trebuchet MS"/>
                <a:cs typeface="Trebuchet MS"/>
              </a:rPr>
              <a:t>da </a:t>
            </a:r>
            <a:r>
              <a:rPr sz="1600" i="1" spc="-9" dirty="0">
                <a:latin typeface="Trebuchet MS"/>
                <a:cs typeface="Trebuchet MS"/>
              </a:rPr>
              <a:t>licitação pública  ou nos respectivos instrumentos contratuais;</a:t>
            </a:r>
            <a:r>
              <a:rPr sz="1600" i="1" spc="18" dirty="0">
                <a:latin typeface="Trebuchet MS"/>
                <a:cs typeface="Trebuchet MS"/>
              </a:rPr>
              <a:t> </a:t>
            </a:r>
            <a:r>
              <a:rPr sz="1600" i="1" spc="-9" dirty="0">
                <a:latin typeface="Trebuchet MS"/>
                <a:cs typeface="Trebuchet MS"/>
              </a:rPr>
              <a:t>ou</a:t>
            </a:r>
            <a:endParaRPr sz="1600" dirty="0">
              <a:latin typeface="Trebuchet MS"/>
              <a:cs typeface="Trebuchet MS"/>
            </a:endParaRPr>
          </a:p>
          <a:p>
            <a:pPr marL="428983" marR="526069" indent="-406405">
              <a:spcBef>
                <a:spcPts val="542"/>
              </a:spcBef>
              <a:buClr>
                <a:schemeClr val="accent2"/>
              </a:buClr>
              <a:buFont typeface="+mj-lt"/>
              <a:buAutoNum type="alphaLcParenR" startAt="6"/>
              <a:tabLst>
                <a:tab pos="427854" algn="l"/>
                <a:tab pos="428983" algn="l"/>
              </a:tabLst>
            </a:pPr>
            <a:r>
              <a:rPr sz="1600" i="1" spc="-9" dirty="0">
                <a:latin typeface="Trebuchet MS"/>
                <a:cs typeface="Trebuchet MS"/>
              </a:rPr>
              <a:t>manipular ou fraudar </a:t>
            </a:r>
            <a:r>
              <a:rPr sz="1600" i="1" dirty="0">
                <a:latin typeface="Trebuchet MS"/>
                <a:cs typeface="Trebuchet MS"/>
              </a:rPr>
              <a:t>o </a:t>
            </a:r>
            <a:r>
              <a:rPr sz="1600" i="1" spc="-9" dirty="0">
                <a:latin typeface="Trebuchet MS"/>
                <a:cs typeface="Trebuchet MS"/>
              </a:rPr>
              <a:t>equilíbrio econômico-financeiro dos contratos  celebrados </a:t>
            </a:r>
            <a:r>
              <a:rPr sz="1600" i="1" dirty="0">
                <a:latin typeface="Trebuchet MS"/>
                <a:cs typeface="Trebuchet MS"/>
              </a:rPr>
              <a:t>com a </a:t>
            </a:r>
            <a:r>
              <a:rPr sz="1600" i="1" spc="-9" dirty="0">
                <a:latin typeface="Trebuchet MS"/>
                <a:cs typeface="Trebuchet MS"/>
              </a:rPr>
              <a:t>administração</a:t>
            </a:r>
            <a:r>
              <a:rPr sz="1600" i="1" spc="44" dirty="0">
                <a:latin typeface="Trebuchet MS"/>
                <a:cs typeface="Trebuchet MS"/>
              </a:rPr>
              <a:t> </a:t>
            </a:r>
            <a:r>
              <a:rPr sz="1600" i="1" spc="-9" dirty="0">
                <a:latin typeface="Trebuchet MS"/>
                <a:cs typeface="Trebuchet MS"/>
              </a:rPr>
              <a:t>pública.</a:t>
            </a:r>
            <a:endParaRPr sz="1600" dirty="0">
              <a:latin typeface="Trebuchet MS"/>
              <a:cs typeface="Trebuchet MS"/>
            </a:endParaRPr>
          </a:p>
        </p:txBody>
      </p:sp>
      <p:sp>
        <p:nvSpPr>
          <p:cNvPr id="3" name="object 3"/>
          <p:cNvSpPr/>
          <p:nvPr/>
        </p:nvSpPr>
        <p:spPr>
          <a:xfrm>
            <a:off x="384393" y="1150702"/>
            <a:ext cx="2176286" cy="4615098"/>
          </a:xfrm>
          <a:prstGeom prst="rect">
            <a:avLst/>
          </a:prstGeom>
          <a:blipFill>
            <a:blip r:embed="rId2" cstate="print"/>
            <a:stretch>
              <a:fillRect/>
            </a:stretch>
          </a:blipFill>
        </p:spPr>
        <p:txBody>
          <a:bodyPr wrap="square" lIns="0" tIns="0" rIns="0" bIns="0" rtlCol="0"/>
          <a:lstStyle/>
          <a:p>
            <a:endParaRPr sz="3200"/>
          </a:p>
        </p:txBody>
      </p:sp>
      <p:sp>
        <p:nvSpPr>
          <p:cNvPr id="4" name="object 4"/>
          <p:cNvSpPr/>
          <p:nvPr/>
        </p:nvSpPr>
        <p:spPr>
          <a:xfrm>
            <a:off x="153774" y="1150879"/>
            <a:ext cx="592044" cy="4627621"/>
          </a:xfrm>
          <a:prstGeom prst="rect">
            <a:avLst/>
          </a:prstGeom>
          <a:solidFill>
            <a:schemeClr val="accent2"/>
          </a:solidFill>
        </p:spPr>
        <p:txBody>
          <a:bodyPr wrap="square" lIns="0" tIns="0" rIns="0" bIns="0" rtlCol="0"/>
          <a:lstStyle/>
          <a:p>
            <a:endParaRPr sz="3200"/>
          </a:p>
        </p:txBody>
      </p:sp>
      <p:sp>
        <p:nvSpPr>
          <p:cNvPr id="5" name="object 5"/>
          <p:cNvSpPr txBox="1"/>
          <p:nvPr/>
        </p:nvSpPr>
        <p:spPr>
          <a:xfrm>
            <a:off x="267370" y="1625382"/>
            <a:ext cx="300980" cy="3665565"/>
          </a:xfrm>
          <a:prstGeom prst="rect">
            <a:avLst/>
          </a:prstGeom>
        </p:spPr>
        <p:txBody>
          <a:bodyPr vert="vert270" wrap="square" lIns="0" tIns="7902" rIns="0" bIns="0" rtlCol="0">
            <a:spAutoFit/>
          </a:bodyPr>
          <a:lstStyle/>
          <a:p>
            <a:pPr marL="22578">
              <a:spcBef>
                <a:spcPts val="62"/>
              </a:spcBef>
            </a:pPr>
            <a:r>
              <a:rPr sz="1956" spc="-9" dirty="0">
                <a:solidFill>
                  <a:schemeClr val="bg1"/>
                </a:solidFill>
                <a:latin typeface="Trebuchet MS"/>
                <a:cs typeface="Trebuchet MS"/>
              </a:rPr>
              <a:t>Compliance </a:t>
            </a:r>
            <a:r>
              <a:rPr sz="1956" dirty="0">
                <a:solidFill>
                  <a:schemeClr val="bg1"/>
                </a:solidFill>
                <a:latin typeface="Trebuchet MS"/>
                <a:cs typeface="Trebuchet MS"/>
              </a:rPr>
              <a:t>e </a:t>
            </a:r>
            <a:r>
              <a:rPr sz="1956" spc="-9" dirty="0">
                <a:solidFill>
                  <a:schemeClr val="bg1"/>
                </a:solidFill>
                <a:latin typeface="Trebuchet MS"/>
                <a:cs typeface="Trebuchet MS"/>
              </a:rPr>
              <a:t>Controles</a:t>
            </a:r>
            <a:r>
              <a:rPr sz="1956" spc="-18" dirty="0">
                <a:solidFill>
                  <a:schemeClr val="bg1"/>
                </a:solidFill>
                <a:latin typeface="Trebuchet MS"/>
                <a:cs typeface="Trebuchet MS"/>
              </a:rPr>
              <a:t> </a:t>
            </a:r>
            <a:r>
              <a:rPr sz="1956" spc="-9" dirty="0">
                <a:solidFill>
                  <a:schemeClr val="bg1"/>
                </a:solidFill>
                <a:latin typeface="Trebuchet MS"/>
                <a:cs typeface="Trebuchet MS"/>
              </a:rPr>
              <a:t>Internos</a:t>
            </a:r>
            <a:endParaRPr sz="1956" dirty="0">
              <a:solidFill>
                <a:schemeClr val="bg1"/>
              </a:solidFill>
              <a:latin typeface="Trebuchet MS"/>
              <a:cs typeface="Trebuchet MS"/>
            </a:endParaRPr>
          </a:p>
        </p:txBody>
      </p:sp>
      <p:sp>
        <p:nvSpPr>
          <p:cNvPr id="6" name="object 6"/>
          <p:cNvSpPr txBox="1">
            <a:spLocks noGrp="1"/>
          </p:cNvSpPr>
          <p:nvPr>
            <p:ph type="title"/>
          </p:nvPr>
        </p:nvSpPr>
        <p:spPr>
          <a:xfrm>
            <a:off x="3794490" y="362047"/>
            <a:ext cx="4318074" cy="679260"/>
          </a:xfrm>
          <a:prstGeom prst="rect">
            <a:avLst/>
          </a:prstGeom>
        </p:spPr>
        <p:txBody>
          <a:bodyPr vert="horz" wrap="square" lIns="0" tIns="22578" rIns="0" bIns="0" rtlCol="0">
            <a:spAutoFit/>
          </a:bodyPr>
          <a:lstStyle/>
          <a:p>
            <a:pPr marL="22578">
              <a:spcBef>
                <a:spcPts val="178"/>
              </a:spcBef>
            </a:pPr>
            <a:r>
              <a:rPr sz="2133" spc="-9" dirty="0">
                <a:solidFill>
                  <a:schemeClr val="accent2"/>
                </a:solidFill>
                <a:latin typeface="Arial"/>
                <a:cs typeface="Arial"/>
              </a:rPr>
              <a:t>Lei 12.846/13 </a:t>
            </a:r>
            <a:r>
              <a:rPr sz="2133" dirty="0">
                <a:solidFill>
                  <a:schemeClr val="accent2"/>
                </a:solidFill>
                <a:latin typeface="Arial"/>
                <a:cs typeface="Arial"/>
              </a:rPr>
              <a:t>– </a:t>
            </a:r>
            <a:r>
              <a:rPr sz="2133" spc="-9" dirty="0">
                <a:solidFill>
                  <a:schemeClr val="accent2"/>
                </a:solidFill>
                <a:latin typeface="Arial"/>
                <a:cs typeface="Arial"/>
              </a:rPr>
              <a:t>Lei</a:t>
            </a:r>
            <a:r>
              <a:rPr sz="2133" spc="-124" dirty="0">
                <a:solidFill>
                  <a:schemeClr val="accent2"/>
                </a:solidFill>
                <a:latin typeface="Arial"/>
                <a:cs typeface="Arial"/>
              </a:rPr>
              <a:t> </a:t>
            </a:r>
            <a:r>
              <a:rPr sz="2133" spc="-9" dirty="0">
                <a:solidFill>
                  <a:schemeClr val="accent2"/>
                </a:solidFill>
                <a:latin typeface="Arial"/>
                <a:cs typeface="Arial"/>
              </a:rPr>
              <a:t>Anticorrupção</a:t>
            </a:r>
            <a:endParaRPr sz="2133" dirty="0">
              <a:solidFill>
                <a:schemeClr val="accent2"/>
              </a:solidFill>
              <a:latin typeface="Arial"/>
              <a:cs typeface="Aria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666712" y="1120424"/>
            <a:ext cx="7354838" cy="4551075"/>
          </a:xfrm>
          <a:prstGeom prst="rect">
            <a:avLst/>
          </a:prstGeom>
        </p:spPr>
        <p:txBody>
          <a:bodyPr vert="horz" wrap="square" lIns="0" tIns="23707" rIns="0" bIns="0" rtlCol="0">
            <a:spAutoFit/>
          </a:bodyPr>
          <a:lstStyle/>
          <a:p>
            <a:pPr marL="22578" marR="482042">
              <a:spcBef>
                <a:spcPts val="187"/>
              </a:spcBef>
            </a:pPr>
            <a:r>
              <a:rPr sz="1867" b="1" i="1" dirty="0">
                <a:latin typeface="Trebuchet MS"/>
                <a:cs typeface="Trebuchet MS"/>
              </a:rPr>
              <a:t>V - </a:t>
            </a:r>
            <a:r>
              <a:rPr sz="1867" b="1" i="1" spc="-9" dirty="0">
                <a:latin typeface="Trebuchet MS"/>
                <a:cs typeface="Trebuchet MS"/>
              </a:rPr>
              <a:t>dificultar </a:t>
            </a:r>
            <a:r>
              <a:rPr sz="1867" b="1" i="1" dirty="0">
                <a:latin typeface="Trebuchet MS"/>
                <a:cs typeface="Trebuchet MS"/>
              </a:rPr>
              <a:t>atividade de </a:t>
            </a:r>
            <a:r>
              <a:rPr sz="1867" b="1" i="1" spc="-9" dirty="0">
                <a:latin typeface="Trebuchet MS"/>
                <a:cs typeface="Trebuchet MS"/>
              </a:rPr>
              <a:t>investigação </a:t>
            </a:r>
            <a:r>
              <a:rPr sz="1867" b="1" i="1" dirty="0">
                <a:latin typeface="Trebuchet MS"/>
                <a:cs typeface="Trebuchet MS"/>
              </a:rPr>
              <a:t>ou </a:t>
            </a:r>
            <a:r>
              <a:rPr sz="1867" b="1" i="1" spc="-9" dirty="0">
                <a:latin typeface="Trebuchet MS"/>
                <a:cs typeface="Trebuchet MS"/>
              </a:rPr>
              <a:t>fiscalização de  órgãos, </a:t>
            </a:r>
            <a:r>
              <a:rPr sz="1867" b="1" i="1" dirty="0">
                <a:latin typeface="Trebuchet MS"/>
                <a:cs typeface="Trebuchet MS"/>
              </a:rPr>
              <a:t>entidades ou agentes públicos, ou intervir em </a:t>
            </a:r>
            <a:r>
              <a:rPr sz="1867" b="1" i="1" spc="-9" dirty="0">
                <a:latin typeface="Trebuchet MS"/>
                <a:cs typeface="Trebuchet MS"/>
              </a:rPr>
              <a:t>sua  </a:t>
            </a:r>
            <a:r>
              <a:rPr sz="1867" b="1" i="1" dirty="0">
                <a:latin typeface="Trebuchet MS"/>
                <a:cs typeface="Trebuchet MS"/>
              </a:rPr>
              <a:t>atuação, inclusive </a:t>
            </a:r>
            <a:r>
              <a:rPr sz="1867" b="1" i="1" spc="-9" dirty="0">
                <a:latin typeface="Trebuchet MS"/>
                <a:cs typeface="Trebuchet MS"/>
              </a:rPr>
              <a:t>no </a:t>
            </a:r>
            <a:r>
              <a:rPr sz="1867" b="1" i="1" dirty="0">
                <a:latin typeface="Trebuchet MS"/>
                <a:cs typeface="Trebuchet MS"/>
              </a:rPr>
              <a:t>âmbito das agências </a:t>
            </a:r>
            <a:r>
              <a:rPr sz="1867" b="1" i="1" spc="-9" dirty="0">
                <a:latin typeface="Trebuchet MS"/>
                <a:cs typeface="Trebuchet MS"/>
              </a:rPr>
              <a:t>reguladoras </a:t>
            </a:r>
            <a:r>
              <a:rPr sz="1867" b="1" i="1" dirty="0">
                <a:latin typeface="Trebuchet MS"/>
                <a:cs typeface="Trebuchet MS"/>
              </a:rPr>
              <a:t>e</a:t>
            </a:r>
            <a:r>
              <a:rPr sz="1867" b="1" i="1" spc="-240" dirty="0">
                <a:latin typeface="Trebuchet MS"/>
                <a:cs typeface="Trebuchet MS"/>
              </a:rPr>
              <a:t> </a:t>
            </a:r>
            <a:r>
              <a:rPr sz="1867" b="1" i="1" spc="-9" dirty="0">
                <a:latin typeface="Trebuchet MS"/>
                <a:cs typeface="Trebuchet MS"/>
              </a:rPr>
              <a:t>dos  órgãos </a:t>
            </a:r>
            <a:r>
              <a:rPr sz="1867" b="1" i="1" dirty="0">
                <a:latin typeface="Trebuchet MS"/>
                <a:cs typeface="Trebuchet MS"/>
              </a:rPr>
              <a:t>de </a:t>
            </a:r>
            <a:r>
              <a:rPr sz="1867" b="1" i="1" spc="-9" dirty="0">
                <a:latin typeface="Trebuchet MS"/>
                <a:cs typeface="Trebuchet MS"/>
              </a:rPr>
              <a:t>fiscalização </a:t>
            </a:r>
            <a:r>
              <a:rPr sz="1867" b="1" i="1" dirty="0">
                <a:latin typeface="Trebuchet MS"/>
                <a:cs typeface="Trebuchet MS"/>
              </a:rPr>
              <a:t>do sistema </a:t>
            </a:r>
            <a:r>
              <a:rPr sz="1867" b="1" i="1" spc="-9" dirty="0">
                <a:latin typeface="Trebuchet MS"/>
                <a:cs typeface="Trebuchet MS"/>
              </a:rPr>
              <a:t>financeiro</a:t>
            </a:r>
            <a:r>
              <a:rPr sz="1867" b="1" i="1" spc="-151" dirty="0">
                <a:latin typeface="Trebuchet MS"/>
                <a:cs typeface="Trebuchet MS"/>
              </a:rPr>
              <a:t> </a:t>
            </a:r>
            <a:r>
              <a:rPr sz="1867" b="1" i="1" spc="-9" dirty="0">
                <a:latin typeface="Trebuchet MS"/>
                <a:cs typeface="Trebuchet MS"/>
              </a:rPr>
              <a:t>nacional.</a:t>
            </a:r>
            <a:endParaRPr sz="1867">
              <a:latin typeface="Trebuchet MS"/>
              <a:cs typeface="Trebuchet MS"/>
            </a:endParaRPr>
          </a:p>
          <a:p>
            <a:pPr marL="22578" marR="63219">
              <a:spcBef>
                <a:spcPts val="1084"/>
              </a:spcBef>
            </a:pPr>
            <a:r>
              <a:rPr sz="1600" i="1" dirty="0">
                <a:latin typeface="Arial"/>
                <a:cs typeface="Arial"/>
              </a:rPr>
              <a:t>§ </a:t>
            </a:r>
            <a:r>
              <a:rPr sz="1600" i="1" spc="-9" dirty="0">
                <a:latin typeface="Trebuchet MS"/>
                <a:cs typeface="Trebuchet MS"/>
              </a:rPr>
              <a:t>1o Considera-se administração pública estrangeira os órgãos </a:t>
            </a:r>
            <a:r>
              <a:rPr sz="1600" i="1" dirty="0">
                <a:latin typeface="Trebuchet MS"/>
                <a:cs typeface="Trebuchet MS"/>
              </a:rPr>
              <a:t>e </a:t>
            </a:r>
            <a:r>
              <a:rPr sz="1600" i="1" spc="-9" dirty="0">
                <a:latin typeface="Trebuchet MS"/>
                <a:cs typeface="Trebuchet MS"/>
              </a:rPr>
              <a:t>entidades  estatais ou representações diplomáticas de país estrangeiro, de qualquer nível  ou esfera </a:t>
            </a:r>
            <a:r>
              <a:rPr sz="1600" i="1" dirty="0">
                <a:latin typeface="Trebuchet MS"/>
                <a:cs typeface="Trebuchet MS"/>
              </a:rPr>
              <a:t>de </a:t>
            </a:r>
            <a:r>
              <a:rPr sz="1600" i="1" spc="-9" dirty="0">
                <a:latin typeface="Trebuchet MS"/>
                <a:cs typeface="Trebuchet MS"/>
              </a:rPr>
              <a:t>governo, bem como as pessoas jurídicas controladas, direta ou  indiretamente, pelo poder público </a:t>
            </a:r>
            <a:r>
              <a:rPr sz="1600" i="1" dirty="0">
                <a:latin typeface="Trebuchet MS"/>
                <a:cs typeface="Trebuchet MS"/>
              </a:rPr>
              <a:t>de </a:t>
            </a:r>
            <a:r>
              <a:rPr sz="1600" i="1" spc="-9" dirty="0">
                <a:latin typeface="Trebuchet MS"/>
                <a:cs typeface="Trebuchet MS"/>
              </a:rPr>
              <a:t>país</a:t>
            </a:r>
            <a:r>
              <a:rPr sz="1600" i="1" spc="44" dirty="0">
                <a:latin typeface="Trebuchet MS"/>
                <a:cs typeface="Trebuchet MS"/>
              </a:rPr>
              <a:t> </a:t>
            </a:r>
            <a:r>
              <a:rPr sz="1600" i="1" spc="-9" dirty="0">
                <a:latin typeface="Trebuchet MS"/>
                <a:cs typeface="Trebuchet MS"/>
              </a:rPr>
              <a:t>estrangeiro.</a:t>
            </a:r>
            <a:endParaRPr sz="1600">
              <a:latin typeface="Trebuchet MS"/>
              <a:cs typeface="Trebuchet MS"/>
            </a:endParaRPr>
          </a:p>
          <a:p>
            <a:pPr marL="22578">
              <a:spcBef>
                <a:spcPts val="1067"/>
              </a:spcBef>
            </a:pPr>
            <a:r>
              <a:rPr sz="1600" i="1" dirty="0">
                <a:latin typeface="Arial"/>
                <a:cs typeface="Arial"/>
              </a:rPr>
              <a:t>§ </a:t>
            </a:r>
            <a:r>
              <a:rPr sz="1600" i="1" spc="-9" dirty="0">
                <a:latin typeface="Trebuchet MS"/>
                <a:cs typeface="Trebuchet MS"/>
              </a:rPr>
              <a:t>2o Para os efeitos desta Lei, equiparam-se </a:t>
            </a:r>
            <a:r>
              <a:rPr sz="1600" i="1" dirty="0">
                <a:latin typeface="Trebuchet MS"/>
                <a:cs typeface="Trebuchet MS"/>
              </a:rPr>
              <a:t>à </a:t>
            </a:r>
            <a:r>
              <a:rPr sz="1600" i="1" spc="-9" dirty="0">
                <a:latin typeface="Trebuchet MS"/>
                <a:cs typeface="Trebuchet MS"/>
              </a:rPr>
              <a:t>administração</a:t>
            </a:r>
            <a:r>
              <a:rPr sz="1600" i="1" spc="293" dirty="0">
                <a:latin typeface="Trebuchet MS"/>
                <a:cs typeface="Trebuchet MS"/>
              </a:rPr>
              <a:t> </a:t>
            </a:r>
            <a:r>
              <a:rPr sz="1600" i="1" spc="-9" dirty="0">
                <a:latin typeface="Trebuchet MS"/>
                <a:cs typeface="Trebuchet MS"/>
              </a:rPr>
              <a:t>pública</a:t>
            </a:r>
            <a:endParaRPr sz="1600">
              <a:latin typeface="Trebuchet MS"/>
              <a:cs typeface="Trebuchet MS"/>
            </a:endParaRPr>
          </a:p>
          <a:p>
            <a:pPr marL="22578">
              <a:spcBef>
                <a:spcPts val="9"/>
              </a:spcBef>
            </a:pPr>
            <a:r>
              <a:rPr sz="1600" i="1" spc="-9" dirty="0">
                <a:latin typeface="Trebuchet MS"/>
                <a:cs typeface="Trebuchet MS"/>
              </a:rPr>
              <a:t>estrangeira as organizações públicas</a:t>
            </a:r>
            <a:r>
              <a:rPr sz="1600" i="1" spc="44" dirty="0">
                <a:latin typeface="Trebuchet MS"/>
                <a:cs typeface="Trebuchet MS"/>
              </a:rPr>
              <a:t> </a:t>
            </a:r>
            <a:r>
              <a:rPr sz="1600" i="1" spc="-9" dirty="0">
                <a:latin typeface="Trebuchet MS"/>
                <a:cs typeface="Trebuchet MS"/>
              </a:rPr>
              <a:t>internacionais.</a:t>
            </a:r>
            <a:endParaRPr sz="1600">
              <a:latin typeface="Trebuchet MS"/>
              <a:cs typeface="Trebuchet MS"/>
            </a:endParaRPr>
          </a:p>
          <a:p>
            <a:pPr marL="22578" marR="9031">
              <a:spcBef>
                <a:spcPts val="1067"/>
              </a:spcBef>
            </a:pPr>
            <a:r>
              <a:rPr sz="1600" i="1" dirty="0">
                <a:latin typeface="Arial"/>
                <a:cs typeface="Arial"/>
              </a:rPr>
              <a:t>§ </a:t>
            </a:r>
            <a:r>
              <a:rPr sz="1600" i="1" spc="-9" dirty="0">
                <a:latin typeface="Trebuchet MS"/>
                <a:cs typeface="Trebuchet MS"/>
              </a:rPr>
              <a:t>3o Considera-se agente público estrangeiro, para os fins desta Lei, quem,  ainda </a:t>
            </a:r>
            <a:r>
              <a:rPr sz="1600" i="1" dirty="0">
                <a:latin typeface="Trebuchet MS"/>
                <a:cs typeface="Trebuchet MS"/>
              </a:rPr>
              <a:t>que </a:t>
            </a:r>
            <a:r>
              <a:rPr sz="1600" i="1" spc="-9" dirty="0">
                <a:latin typeface="Trebuchet MS"/>
                <a:cs typeface="Trebuchet MS"/>
              </a:rPr>
              <a:t>transitoriamente ou sem remuneração, exerça cargo, emprego ou  função pública em órgãos, entidades estatais ou em representações  diplomáticas </a:t>
            </a:r>
            <a:r>
              <a:rPr sz="1600" i="1" dirty="0">
                <a:latin typeface="Trebuchet MS"/>
                <a:cs typeface="Trebuchet MS"/>
              </a:rPr>
              <a:t>de </a:t>
            </a:r>
            <a:r>
              <a:rPr sz="1600" i="1" spc="-9" dirty="0">
                <a:latin typeface="Trebuchet MS"/>
                <a:cs typeface="Trebuchet MS"/>
              </a:rPr>
              <a:t>país estrangeiro, assim como em pessoas jurídicas controladas,  direta ou indiretamente, pelo poder público </a:t>
            </a:r>
            <a:r>
              <a:rPr sz="1600" i="1" dirty="0">
                <a:latin typeface="Trebuchet MS"/>
                <a:cs typeface="Trebuchet MS"/>
              </a:rPr>
              <a:t>de </a:t>
            </a:r>
            <a:r>
              <a:rPr sz="1600" i="1" spc="-9" dirty="0">
                <a:latin typeface="Trebuchet MS"/>
                <a:cs typeface="Trebuchet MS"/>
              </a:rPr>
              <a:t>país estrangeiro ou em  organizações públicas internacionais.</a:t>
            </a:r>
            <a:endParaRPr sz="1600">
              <a:latin typeface="Trebuchet MS"/>
              <a:cs typeface="Trebuchet MS"/>
            </a:endParaRPr>
          </a:p>
        </p:txBody>
      </p:sp>
      <p:sp>
        <p:nvSpPr>
          <p:cNvPr id="3" name="object 3"/>
          <p:cNvSpPr/>
          <p:nvPr/>
        </p:nvSpPr>
        <p:spPr>
          <a:xfrm>
            <a:off x="384393" y="1150702"/>
            <a:ext cx="2176286" cy="4615098"/>
          </a:xfrm>
          <a:prstGeom prst="rect">
            <a:avLst/>
          </a:prstGeom>
          <a:blipFill>
            <a:blip r:embed="rId2" cstate="print"/>
            <a:stretch>
              <a:fillRect/>
            </a:stretch>
          </a:blipFill>
        </p:spPr>
        <p:txBody>
          <a:bodyPr wrap="square" lIns="0" tIns="0" rIns="0" bIns="0" rtlCol="0"/>
          <a:lstStyle/>
          <a:p>
            <a:endParaRPr sz="3200"/>
          </a:p>
        </p:txBody>
      </p:sp>
      <p:sp>
        <p:nvSpPr>
          <p:cNvPr id="4" name="object 4"/>
          <p:cNvSpPr/>
          <p:nvPr/>
        </p:nvSpPr>
        <p:spPr>
          <a:xfrm>
            <a:off x="153774" y="1150879"/>
            <a:ext cx="592044" cy="4627621"/>
          </a:xfrm>
          <a:prstGeom prst="rect">
            <a:avLst/>
          </a:prstGeom>
          <a:solidFill>
            <a:schemeClr val="accent2"/>
          </a:solidFill>
        </p:spPr>
        <p:txBody>
          <a:bodyPr wrap="square" lIns="0" tIns="0" rIns="0" bIns="0" rtlCol="0"/>
          <a:lstStyle/>
          <a:p>
            <a:endParaRPr sz="3200"/>
          </a:p>
        </p:txBody>
      </p:sp>
      <p:sp>
        <p:nvSpPr>
          <p:cNvPr id="5" name="object 5"/>
          <p:cNvSpPr txBox="1"/>
          <p:nvPr/>
        </p:nvSpPr>
        <p:spPr>
          <a:xfrm>
            <a:off x="267370" y="1625382"/>
            <a:ext cx="300980" cy="3665565"/>
          </a:xfrm>
          <a:prstGeom prst="rect">
            <a:avLst/>
          </a:prstGeom>
        </p:spPr>
        <p:txBody>
          <a:bodyPr vert="vert270" wrap="square" lIns="0" tIns="7902" rIns="0" bIns="0" rtlCol="0">
            <a:spAutoFit/>
          </a:bodyPr>
          <a:lstStyle/>
          <a:p>
            <a:pPr marL="22578">
              <a:spcBef>
                <a:spcPts val="62"/>
              </a:spcBef>
            </a:pPr>
            <a:r>
              <a:rPr sz="1956" spc="-9" dirty="0">
                <a:solidFill>
                  <a:schemeClr val="bg1"/>
                </a:solidFill>
                <a:latin typeface="Trebuchet MS"/>
                <a:cs typeface="Trebuchet MS"/>
              </a:rPr>
              <a:t>Compliance </a:t>
            </a:r>
            <a:r>
              <a:rPr sz="1956" dirty="0">
                <a:solidFill>
                  <a:schemeClr val="bg1"/>
                </a:solidFill>
                <a:latin typeface="Trebuchet MS"/>
                <a:cs typeface="Trebuchet MS"/>
              </a:rPr>
              <a:t>e </a:t>
            </a:r>
            <a:r>
              <a:rPr sz="1956" spc="-9" dirty="0">
                <a:solidFill>
                  <a:schemeClr val="bg1"/>
                </a:solidFill>
                <a:latin typeface="Trebuchet MS"/>
                <a:cs typeface="Trebuchet MS"/>
              </a:rPr>
              <a:t>Controles</a:t>
            </a:r>
            <a:r>
              <a:rPr sz="1956" spc="-18" dirty="0">
                <a:solidFill>
                  <a:schemeClr val="bg1"/>
                </a:solidFill>
                <a:latin typeface="Trebuchet MS"/>
                <a:cs typeface="Trebuchet MS"/>
              </a:rPr>
              <a:t> </a:t>
            </a:r>
            <a:r>
              <a:rPr sz="1956" spc="-9" dirty="0">
                <a:solidFill>
                  <a:schemeClr val="bg1"/>
                </a:solidFill>
                <a:latin typeface="Trebuchet MS"/>
                <a:cs typeface="Trebuchet MS"/>
              </a:rPr>
              <a:t>Internos</a:t>
            </a:r>
            <a:endParaRPr sz="1956" dirty="0">
              <a:solidFill>
                <a:schemeClr val="bg1"/>
              </a:solidFill>
              <a:latin typeface="Trebuchet MS"/>
              <a:cs typeface="Trebuchet MS"/>
            </a:endParaRPr>
          </a:p>
        </p:txBody>
      </p:sp>
      <p:sp>
        <p:nvSpPr>
          <p:cNvPr id="6" name="object 6"/>
          <p:cNvSpPr txBox="1">
            <a:spLocks noGrp="1"/>
          </p:cNvSpPr>
          <p:nvPr>
            <p:ph type="title"/>
          </p:nvPr>
        </p:nvSpPr>
        <p:spPr>
          <a:xfrm>
            <a:off x="3794490" y="362047"/>
            <a:ext cx="4318074" cy="679260"/>
          </a:xfrm>
          <a:prstGeom prst="rect">
            <a:avLst/>
          </a:prstGeom>
        </p:spPr>
        <p:txBody>
          <a:bodyPr vert="horz" wrap="square" lIns="0" tIns="22578" rIns="0" bIns="0" rtlCol="0">
            <a:spAutoFit/>
          </a:bodyPr>
          <a:lstStyle/>
          <a:p>
            <a:pPr marL="22578">
              <a:spcBef>
                <a:spcPts val="178"/>
              </a:spcBef>
            </a:pPr>
            <a:r>
              <a:rPr sz="2133" spc="-9" dirty="0">
                <a:solidFill>
                  <a:schemeClr val="accent2"/>
                </a:solidFill>
                <a:latin typeface="Arial"/>
                <a:cs typeface="Arial"/>
              </a:rPr>
              <a:t>Lei 12.846/13 </a:t>
            </a:r>
            <a:r>
              <a:rPr sz="2133" dirty="0">
                <a:solidFill>
                  <a:schemeClr val="accent2"/>
                </a:solidFill>
                <a:latin typeface="Arial"/>
                <a:cs typeface="Arial"/>
              </a:rPr>
              <a:t>– </a:t>
            </a:r>
            <a:r>
              <a:rPr sz="2133" spc="-9" dirty="0">
                <a:solidFill>
                  <a:schemeClr val="accent2"/>
                </a:solidFill>
                <a:latin typeface="Arial"/>
                <a:cs typeface="Arial"/>
              </a:rPr>
              <a:t>Lei</a:t>
            </a:r>
            <a:r>
              <a:rPr sz="2133" spc="-124" dirty="0">
                <a:solidFill>
                  <a:schemeClr val="accent2"/>
                </a:solidFill>
                <a:latin typeface="Arial"/>
                <a:cs typeface="Arial"/>
              </a:rPr>
              <a:t> </a:t>
            </a:r>
            <a:r>
              <a:rPr sz="2133" spc="-9" dirty="0">
                <a:solidFill>
                  <a:schemeClr val="accent2"/>
                </a:solidFill>
                <a:latin typeface="Arial"/>
                <a:cs typeface="Arial"/>
              </a:rPr>
              <a:t>Anticorrupção</a:t>
            </a:r>
            <a:endParaRPr sz="2133" dirty="0">
              <a:solidFill>
                <a:schemeClr val="accent2"/>
              </a:solidFill>
              <a:latin typeface="Arial"/>
              <a:cs typeface="Aria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666712" y="1117710"/>
            <a:ext cx="7358223" cy="3200976"/>
          </a:xfrm>
          <a:prstGeom prst="rect">
            <a:avLst/>
          </a:prstGeom>
        </p:spPr>
        <p:txBody>
          <a:bodyPr vert="horz" wrap="square" lIns="0" tIns="22578" rIns="0" bIns="0" rtlCol="0">
            <a:spAutoFit/>
          </a:bodyPr>
          <a:lstStyle/>
          <a:p>
            <a:pPr marL="22578" marR="222394">
              <a:spcBef>
                <a:spcPts val="178"/>
              </a:spcBef>
            </a:pPr>
            <a:r>
              <a:rPr sz="2489" b="1" i="1" dirty="0">
                <a:latin typeface="Trebuchet MS"/>
                <a:cs typeface="Trebuchet MS"/>
              </a:rPr>
              <a:t>Art. 6o Na esfera </a:t>
            </a:r>
            <a:r>
              <a:rPr sz="2489" b="1" i="1" spc="-9" dirty="0">
                <a:latin typeface="Trebuchet MS"/>
                <a:cs typeface="Trebuchet MS"/>
              </a:rPr>
              <a:t>administrativa, </a:t>
            </a:r>
            <a:r>
              <a:rPr sz="2489" b="1" i="1" dirty="0">
                <a:latin typeface="Trebuchet MS"/>
                <a:cs typeface="Trebuchet MS"/>
              </a:rPr>
              <a:t>serão  </a:t>
            </a:r>
            <a:r>
              <a:rPr sz="2489" b="1" i="1" spc="-9" dirty="0">
                <a:latin typeface="Trebuchet MS"/>
                <a:cs typeface="Trebuchet MS"/>
              </a:rPr>
              <a:t>aplicadas às </a:t>
            </a:r>
            <a:r>
              <a:rPr sz="2489" b="1" i="1" dirty="0">
                <a:latin typeface="Trebuchet MS"/>
                <a:cs typeface="Trebuchet MS"/>
              </a:rPr>
              <a:t>pessoas </a:t>
            </a:r>
            <a:r>
              <a:rPr sz="2489" b="1" i="1" spc="-9" dirty="0">
                <a:latin typeface="Trebuchet MS"/>
                <a:cs typeface="Trebuchet MS"/>
              </a:rPr>
              <a:t>jurídicas </a:t>
            </a:r>
            <a:r>
              <a:rPr sz="2489" b="1" i="1" dirty="0">
                <a:latin typeface="Trebuchet MS"/>
                <a:cs typeface="Trebuchet MS"/>
              </a:rPr>
              <a:t>consideradas  responsáveis pelos atos lesivos previstos</a:t>
            </a:r>
            <a:r>
              <a:rPr sz="2489" b="1" i="1" spc="-249" dirty="0">
                <a:latin typeface="Trebuchet MS"/>
                <a:cs typeface="Trebuchet MS"/>
              </a:rPr>
              <a:t> </a:t>
            </a:r>
            <a:r>
              <a:rPr sz="2489" b="1" i="1" dirty="0">
                <a:latin typeface="Trebuchet MS"/>
                <a:cs typeface="Trebuchet MS"/>
              </a:rPr>
              <a:t>nesta  Lei </a:t>
            </a:r>
            <a:r>
              <a:rPr sz="2489" b="1" i="1" spc="-9" dirty="0">
                <a:latin typeface="Trebuchet MS"/>
                <a:cs typeface="Trebuchet MS"/>
              </a:rPr>
              <a:t>as </a:t>
            </a:r>
            <a:r>
              <a:rPr sz="2489" b="1" i="1" dirty="0">
                <a:latin typeface="Trebuchet MS"/>
                <a:cs typeface="Trebuchet MS"/>
              </a:rPr>
              <a:t>seguintes</a:t>
            </a:r>
            <a:r>
              <a:rPr sz="2489" b="1" i="1" spc="-98" dirty="0">
                <a:latin typeface="Trebuchet MS"/>
                <a:cs typeface="Trebuchet MS"/>
              </a:rPr>
              <a:t> </a:t>
            </a:r>
            <a:r>
              <a:rPr sz="2489" b="1" i="1" dirty="0">
                <a:latin typeface="Trebuchet MS"/>
                <a:cs typeface="Trebuchet MS"/>
              </a:rPr>
              <a:t>sanções:</a:t>
            </a:r>
            <a:endParaRPr sz="2489" dirty="0">
              <a:latin typeface="Trebuchet MS"/>
              <a:cs typeface="Trebuchet MS"/>
            </a:endParaRPr>
          </a:p>
          <a:p>
            <a:pPr marL="536928" marR="9031" indent="-514350">
              <a:spcBef>
                <a:spcPts val="1102"/>
              </a:spcBef>
              <a:buClr>
                <a:schemeClr val="accent2"/>
              </a:buClr>
              <a:buFont typeface="+mj-lt"/>
              <a:buAutoNum type="romanUcPeriod"/>
            </a:pPr>
            <a:r>
              <a:rPr sz="1956" i="1" spc="-9" dirty="0" err="1">
                <a:latin typeface="Trebuchet MS"/>
                <a:cs typeface="Trebuchet MS"/>
              </a:rPr>
              <a:t>multa</a:t>
            </a:r>
            <a:r>
              <a:rPr sz="1956" i="1" spc="-9" dirty="0">
                <a:latin typeface="Trebuchet MS"/>
                <a:cs typeface="Trebuchet MS"/>
              </a:rPr>
              <a:t>, </a:t>
            </a:r>
            <a:r>
              <a:rPr sz="1956" i="1" dirty="0">
                <a:latin typeface="Trebuchet MS"/>
                <a:cs typeface="Trebuchet MS"/>
              </a:rPr>
              <a:t>no </a:t>
            </a:r>
            <a:r>
              <a:rPr sz="1956" i="1" spc="-9" dirty="0">
                <a:latin typeface="Trebuchet MS"/>
                <a:cs typeface="Trebuchet MS"/>
              </a:rPr>
              <a:t>valor </a:t>
            </a:r>
            <a:r>
              <a:rPr sz="1956" i="1" dirty="0">
                <a:latin typeface="Trebuchet MS"/>
                <a:cs typeface="Trebuchet MS"/>
              </a:rPr>
              <a:t>de </a:t>
            </a:r>
            <a:r>
              <a:rPr sz="1956" i="1" spc="-9" dirty="0">
                <a:latin typeface="Trebuchet MS"/>
                <a:cs typeface="Trebuchet MS"/>
              </a:rPr>
              <a:t>0,1% </a:t>
            </a:r>
            <a:r>
              <a:rPr sz="1956" i="1" dirty="0">
                <a:latin typeface="Trebuchet MS"/>
                <a:cs typeface="Trebuchet MS"/>
              </a:rPr>
              <a:t>(um </a:t>
            </a:r>
            <a:r>
              <a:rPr sz="1956" i="1" spc="-9" dirty="0">
                <a:latin typeface="Trebuchet MS"/>
                <a:cs typeface="Trebuchet MS"/>
              </a:rPr>
              <a:t>décimo por cento) </a:t>
            </a:r>
            <a:r>
              <a:rPr sz="1956" i="1" dirty="0">
                <a:latin typeface="Trebuchet MS"/>
                <a:cs typeface="Trebuchet MS"/>
              </a:rPr>
              <a:t>a 20% (vinte  </a:t>
            </a:r>
            <a:r>
              <a:rPr sz="1956" i="1" spc="-9" dirty="0">
                <a:latin typeface="Trebuchet MS"/>
                <a:cs typeface="Trebuchet MS"/>
              </a:rPr>
              <a:t>por cento) do faturamento bruto do último exercício anterior ao  da instauração do processo administrativo, excluídos os tributos,  </a:t>
            </a:r>
            <a:r>
              <a:rPr sz="1956" i="1" dirty="0">
                <a:latin typeface="Trebuchet MS"/>
                <a:cs typeface="Trebuchet MS"/>
              </a:rPr>
              <a:t>a </a:t>
            </a:r>
            <a:r>
              <a:rPr sz="1956" i="1" spc="-9" dirty="0">
                <a:latin typeface="Trebuchet MS"/>
                <a:cs typeface="Trebuchet MS"/>
              </a:rPr>
              <a:t>qual nunca será inferior </a:t>
            </a:r>
            <a:r>
              <a:rPr sz="1956" i="1" dirty="0">
                <a:latin typeface="Trebuchet MS"/>
                <a:cs typeface="Trebuchet MS"/>
              </a:rPr>
              <a:t>à vantagem </a:t>
            </a:r>
            <a:r>
              <a:rPr sz="1956" i="1" spc="-9" dirty="0">
                <a:latin typeface="Trebuchet MS"/>
                <a:cs typeface="Trebuchet MS"/>
              </a:rPr>
              <a:t>auferida, quando for  possível sua estimação;</a:t>
            </a:r>
            <a:r>
              <a:rPr sz="1956" i="1" spc="27" dirty="0">
                <a:latin typeface="Trebuchet MS"/>
                <a:cs typeface="Trebuchet MS"/>
              </a:rPr>
              <a:t> </a:t>
            </a:r>
            <a:r>
              <a:rPr sz="1956" i="1" dirty="0">
                <a:latin typeface="Trebuchet MS"/>
                <a:cs typeface="Trebuchet MS"/>
              </a:rPr>
              <a:t>e</a:t>
            </a:r>
            <a:endParaRPr sz="1956" dirty="0">
              <a:latin typeface="Trebuchet MS"/>
              <a:cs typeface="Trebuchet MS"/>
            </a:endParaRPr>
          </a:p>
        </p:txBody>
      </p:sp>
      <p:sp>
        <p:nvSpPr>
          <p:cNvPr id="3" name="object 3"/>
          <p:cNvSpPr/>
          <p:nvPr/>
        </p:nvSpPr>
        <p:spPr>
          <a:xfrm>
            <a:off x="384393" y="1150702"/>
            <a:ext cx="2176286" cy="4615098"/>
          </a:xfrm>
          <a:prstGeom prst="rect">
            <a:avLst/>
          </a:prstGeom>
          <a:blipFill>
            <a:blip r:embed="rId2" cstate="print"/>
            <a:stretch>
              <a:fillRect/>
            </a:stretch>
          </a:blipFill>
        </p:spPr>
        <p:txBody>
          <a:bodyPr wrap="square" lIns="0" tIns="0" rIns="0" bIns="0" rtlCol="0"/>
          <a:lstStyle/>
          <a:p>
            <a:endParaRPr sz="3200"/>
          </a:p>
        </p:txBody>
      </p:sp>
      <p:sp>
        <p:nvSpPr>
          <p:cNvPr id="4" name="object 4"/>
          <p:cNvSpPr/>
          <p:nvPr/>
        </p:nvSpPr>
        <p:spPr>
          <a:xfrm>
            <a:off x="153774" y="1150879"/>
            <a:ext cx="592044" cy="4627621"/>
          </a:xfrm>
          <a:prstGeom prst="rect">
            <a:avLst/>
          </a:prstGeom>
          <a:solidFill>
            <a:schemeClr val="accent2"/>
          </a:solidFill>
        </p:spPr>
        <p:txBody>
          <a:bodyPr wrap="square" lIns="0" tIns="0" rIns="0" bIns="0" rtlCol="0"/>
          <a:lstStyle/>
          <a:p>
            <a:endParaRPr sz="3200"/>
          </a:p>
        </p:txBody>
      </p:sp>
      <p:sp>
        <p:nvSpPr>
          <p:cNvPr id="5" name="object 5"/>
          <p:cNvSpPr txBox="1"/>
          <p:nvPr/>
        </p:nvSpPr>
        <p:spPr>
          <a:xfrm>
            <a:off x="267370" y="1625382"/>
            <a:ext cx="300980" cy="3665565"/>
          </a:xfrm>
          <a:prstGeom prst="rect">
            <a:avLst/>
          </a:prstGeom>
        </p:spPr>
        <p:txBody>
          <a:bodyPr vert="vert270" wrap="square" lIns="0" tIns="7902" rIns="0" bIns="0" rtlCol="0">
            <a:spAutoFit/>
          </a:bodyPr>
          <a:lstStyle/>
          <a:p>
            <a:pPr marL="22578">
              <a:spcBef>
                <a:spcPts val="62"/>
              </a:spcBef>
            </a:pPr>
            <a:r>
              <a:rPr sz="1956" spc="-9" dirty="0">
                <a:solidFill>
                  <a:schemeClr val="bg1"/>
                </a:solidFill>
                <a:latin typeface="Trebuchet MS"/>
                <a:cs typeface="Trebuchet MS"/>
              </a:rPr>
              <a:t>Compliance </a:t>
            </a:r>
            <a:r>
              <a:rPr sz="1956" dirty="0">
                <a:solidFill>
                  <a:schemeClr val="bg1"/>
                </a:solidFill>
                <a:latin typeface="Trebuchet MS"/>
                <a:cs typeface="Trebuchet MS"/>
              </a:rPr>
              <a:t>e </a:t>
            </a:r>
            <a:r>
              <a:rPr sz="1956" spc="-9" dirty="0">
                <a:solidFill>
                  <a:schemeClr val="bg1"/>
                </a:solidFill>
                <a:latin typeface="Trebuchet MS"/>
                <a:cs typeface="Trebuchet MS"/>
              </a:rPr>
              <a:t>Controles</a:t>
            </a:r>
            <a:r>
              <a:rPr sz="1956" spc="-18" dirty="0">
                <a:solidFill>
                  <a:schemeClr val="bg1"/>
                </a:solidFill>
                <a:latin typeface="Trebuchet MS"/>
                <a:cs typeface="Trebuchet MS"/>
              </a:rPr>
              <a:t> </a:t>
            </a:r>
            <a:r>
              <a:rPr sz="1956" spc="-9" dirty="0">
                <a:solidFill>
                  <a:schemeClr val="bg1"/>
                </a:solidFill>
                <a:latin typeface="Trebuchet MS"/>
                <a:cs typeface="Trebuchet MS"/>
              </a:rPr>
              <a:t>Internos</a:t>
            </a:r>
            <a:endParaRPr sz="1956" dirty="0">
              <a:solidFill>
                <a:schemeClr val="bg1"/>
              </a:solidFill>
              <a:latin typeface="Trebuchet MS"/>
              <a:cs typeface="Trebuchet MS"/>
            </a:endParaRPr>
          </a:p>
        </p:txBody>
      </p:sp>
      <p:sp>
        <p:nvSpPr>
          <p:cNvPr id="6" name="object 6"/>
          <p:cNvSpPr txBox="1">
            <a:spLocks noGrp="1"/>
          </p:cNvSpPr>
          <p:nvPr>
            <p:ph type="title"/>
          </p:nvPr>
        </p:nvSpPr>
        <p:spPr>
          <a:xfrm>
            <a:off x="3794490" y="362047"/>
            <a:ext cx="4318074" cy="679260"/>
          </a:xfrm>
          <a:prstGeom prst="rect">
            <a:avLst/>
          </a:prstGeom>
        </p:spPr>
        <p:txBody>
          <a:bodyPr vert="horz" wrap="square" lIns="0" tIns="22578" rIns="0" bIns="0" rtlCol="0">
            <a:spAutoFit/>
          </a:bodyPr>
          <a:lstStyle/>
          <a:p>
            <a:pPr marL="22578">
              <a:spcBef>
                <a:spcPts val="178"/>
              </a:spcBef>
            </a:pPr>
            <a:r>
              <a:rPr sz="2133" spc="-9" dirty="0">
                <a:solidFill>
                  <a:schemeClr val="accent2"/>
                </a:solidFill>
                <a:latin typeface="Arial"/>
                <a:cs typeface="Arial"/>
              </a:rPr>
              <a:t>Lei 12.846/13 </a:t>
            </a:r>
            <a:r>
              <a:rPr sz="2133" dirty="0">
                <a:solidFill>
                  <a:schemeClr val="accent2"/>
                </a:solidFill>
                <a:latin typeface="Arial"/>
                <a:cs typeface="Arial"/>
              </a:rPr>
              <a:t>– </a:t>
            </a:r>
            <a:r>
              <a:rPr sz="2133" spc="-9" dirty="0">
                <a:solidFill>
                  <a:schemeClr val="accent2"/>
                </a:solidFill>
                <a:latin typeface="Arial"/>
                <a:cs typeface="Arial"/>
              </a:rPr>
              <a:t>Lei</a:t>
            </a:r>
            <a:r>
              <a:rPr sz="2133" spc="-124" dirty="0">
                <a:solidFill>
                  <a:schemeClr val="accent2"/>
                </a:solidFill>
                <a:latin typeface="Arial"/>
                <a:cs typeface="Arial"/>
              </a:rPr>
              <a:t> </a:t>
            </a:r>
            <a:r>
              <a:rPr sz="2133" spc="-9" dirty="0">
                <a:solidFill>
                  <a:schemeClr val="accent2"/>
                </a:solidFill>
                <a:latin typeface="Arial"/>
                <a:cs typeface="Arial"/>
              </a:rPr>
              <a:t>Anticorrupção</a:t>
            </a:r>
            <a:endParaRPr sz="2133" dirty="0">
              <a:solidFill>
                <a:schemeClr val="accent2"/>
              </a:solidFill>
              <a:latin typeface="Arial"/>
              <a:cs typeface="Aria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4393" y="1150702"/>
            <a:ext cx="2176286" cy="4615098"/>
          </a:xfrm>
          <a:prstGeom prst="rect">
            <a:avLst/>
          </a:prstGeom>
          <a:blipFill>
            <a:blip r:embed="rId2" cstate="print"/>
            <a:stretch>
              <a:fillRect/>
            </a:stretch>
          </a:blipFill>
        </p:spPr>
        <p:txBody>
          <a:bodyPr wrap="square" lIns="0" tIns="0" rIns="0" bIns="0" rtlCol="0"/>
          <a:lstStyle/>
          <a:p>
            <a:endParaRPr sz="3200"/>
          </a:p>
        </p:txBody>
      </p:sp>
      <p:sp>
        <p:nvSpPr>
          <p:cNvPr id="3" name="object 3"/>
          <p:cNvSpPr/>
          <p:nvPr/>
        </p:nvSpPr>
        <p:spPr>
          <a:xfrm>
            <a:off x="153774" y="1150879"/>
            <a:ext cx="592044" cy="4627621"/>
          </a:xfrm>
          <a:prstGeom prst="rect">
            <a:avLst/>
          </a:prstGeom>
          <a:solidFill>
            <a:schemeClr val="accent2"/>
          </a:solidFill>
        </p:spPr>
        <p:txBody>
          <a:bodyPr wrap="square" lIns="0" tIns="0" rIns="0" bIns="0" rtlCol="0"/>
          <a:lstStyle/>
          <a:p>
            <a:endParaRPr sz="3200"/>
          </a:p>
        </p:txBody>
      </p:sp>
      <p:sp>
        <p:nvSpPr>
          <p:cNvPr id="4" name="object 4"/>
          <p:cNvSpPr txBox="1"/>
          <p:nvPr/>
        </p:nvSpPr>
        <p:spPr>
          <a:xfrm>
            <a:off x="267370" y="1625382"/>
            <a:ext cx="300980" cy="3665565"/>
          </a:xfrm>
          <a:prstGeom prst="rect">
            <a:avLst/>
          </a:prstGeom>
        </p:spPr>
        <p:txBody>
          <a:bodyPr vert="vert270" wrap="square" lIns="0" tIns="7902" rIns="0" bIns="0" rtlCol="0">
            <a:spAutoFit/>
          </a:bodyPr>
          <a:lstStyle/>
          <a:p>
            <a:pPr marL="22578">
              <a:spcBef>
                <a:spcPts val="62"/>
              </a:spcBef>
            </a:pPr>
            <a:r>
              <a:rPr sz="1956" spc="-9" dirty="0">
                <a:solidFill>
                  <a:schemeClr val="bg1"/>
                </a:solidFill>
                <a:latin typeface="Trebuchet MS"/>
                <a:cs typeface="Trebuchet MS"/>
              </a:rPr>
              <a:t>Compliance </a:t>
            </a:r>
            <a:r>
              <a:rPr sz="1956" dirty="0">
                <a:solidFill>
                  <a:schemeClr val="bg1"/>
                </a:solidFill>
                <a:latin typeface="Trebuchet MS"/>
                <a:cs typeface="Trebuchet MS"/>
              </a:rPr>
              <a:t>e </a:t>
            </a:r>
            <a:r>
              <a:rPr sz="1956" spc="-9" dirty="0">
                <a:solidFill>
                  <a:schemeClr val="bg1"/>
                </a:solidFill>
                <a:latin typeface="Trebuchet MS"/>
                <a:cs typeface="Trebuchet MS"/>
              </a:rPr>
              <a:t>Controles</a:t>
            </a:r>
            <a:r>
              <a:rPr sz="1956" spc="-18" dirty="0">
                <a:solidFill>
                  <a:schemeClr val="bg1"/>
                </a:solidFill>
                <a:latin typeface="Trebuchet MS"/>
                <a:cs typeface="Trebuchet MS"/>
              </a:rPr>
              <a:t> </a:t>
            </a:r>
            <a:r>
              <a:rPr sz="1956" spc="-9" dirty="0">
                <a:solidFill>
                  <a:schemeClr val="bg1"/>
                </a:solidFill>
                <a:latin typeface="Trebuchet MS"/>
                <a:cs typeface="Trebuchet MS"/>
              </a:rPr>
              <a:t>Internos</a:t>
            </a:r>
            <a:endParaRPr sz="1956" dirty="0">
              <a:solidFill>
                <a:schemeClr val="bg1"/>
              </a:solidFill>
              <a:latin typeface="Trebuchet MS"/>
              <a:cs typeface="Trebuchet MS"/>
            </a:endParaRPr>
          </a:p>
        </p:txBody>
      </p:sp>
      <p:sp>
        <p:nvSpPr>
          <p:cNvPr id="5" name="object 5"/>
          <p:cNvSpPr txBox="1"/>
          <p:nvPr/>
        </p:nvSpPr>
        <p:spPr>
          <a:xfrm>
            <a:off x="2666712" y="526166"/>
            <a:ext cx="7235173" cy="4999417"/>
          </a:xfrm>
          <a:prstGeom prst="rect">
            <a:avLst/>
          </a:prstGeom>
        </p:spPr>
        <p:txBody>
          <a:bodyPr vert="horz" wrap="square" lIns="0" tIns="22578" rIns="0" bIns="0" rtlCol="0">
            <a:spAutoFit/>
          </a:bodyPr>
          <a:lstStyle/>
          <a:p>
            <a:pPr marL="1150352">
              <a:spcBef>
                <a:spcPts val="178"/>
              </a:spcBef>
            </a:pPr>
            <a:r>
              <a:rPr sz="2133" b="1" spc="-9" dirty="0">
                <a:solidFill>
                  <a:schemeClr val="accent2"/>
                </a:solidFill>
                <a:latin typeface="Arial"/>
                <a:cs typeface="Arial"/>
              </a:rPr>
              <a:t>Lei 12.846/13 </a:t>
            </a:r>
            <a:r>
              <a:rPr sz="2133" b="1" dirty="0">
                <a:solidFill>
                  <a:schemeClr val="accent2"/>
                </a:solidFill>
                <a:latin typeface="Arial"/>
                <a:cs typeface="Arial"/>
              </a:rPr>
              <a:t>– </a:t>
            </a:r>
            <a:r>
              <a:rPr sz="2133" b="1" spc="-9" dirty="0">
                <a:solidFill>
                  <a:schemeClr val="accent2"/>
                </a:solidFill>
                <a:latin typeface="Arial"/>
                <a:cs typeface="Arial"/>
              </a:rPr>
              <a:t>Lei</a:t>
            </a:r>
            <a:r>
              <a:rPr sz="2133" b="1" spc="-116" dirty="0">
                <a:solidFill>
                  <a:schemeClr val="accent2"/>
                </a:solidFill>
                <a:latin typeface="Arial"/>
                <a:cs typeface="Arial"/>
              </a:rPr>
              <a:t> </a:t>
            </a:r>
            <a:r>
              <a:rPr sz="2133" b="1" spc="-9" dirty="0">
                <a:solidFill>
                  <a:schemeClr val="accent2"/>
                </a:solidFill>
                <a:latin typeface="Arial"/>
                <a:cs typeface="Arial"/>
              </a:rPr>
              <a:t>Anticorrupção</a:t>
            </a:r>
            <a:endParaRPr sz="2133" dirty="0">
              <a:solidFill>
                <a:schemeClr val="accent2"/>
              </a:solidFill>
              <a:latin typeface="Arial"/>
              <a:cs typeface="Arial"/>
            </a:endParaRPr>
          </a:p>
          <a:p>
            <a:pPr>
              <a:spcBef>
                <a:spcPts val="71"/>
              </a:spcBef>
            </a:pPr>
            <a:endParaRPr sz="1778" dirty="0">
              <a:latin typeface="Times New Roman"/>
              <a:cs typeface="Times New Roman"/>
            </a:endParaRPr>
          </a:p>
          <a:p>
            <a:pPr marL="536928" indent="-514350">
              <a:buClr>
                <a:schemeClr val="accent2"/>
              </a:buClr>
              <a:buFont typeface="+mj-lt"/>
              <a:buAutoNum type="romanUcPeriod" startAt="2"/>
            </a:pPr>
            <a:r>
              <a:rPr sz="2133" b="1" i="1" spc="-9" dirty="0" err="1">
                <a:latin typeface="Trebuchet MS"/>
                <a:cs typeface="Trebuchet MS"/>
              </a:rPr>
              <a:t>publicação</a:t>
            </a:r>
            <a:r>
              <a:rPr sz="2133" b="1" i="1" spc="-9" dirty="0">
                <a:latin typeface="Trebuchet MS"/>
                <a:cs typeface="Trebuchet MS"/>
              </a:rPr>
              <a:t> extraordinária da decisão</a:t>
            </a:r>
            <a:r>
              <a:rPr sz="2133" b="1" i="1" spc="53" dirty="0">
                <a:latin typeface="Trebuchet MS"/>
                <a:cs typeface="Trebuchet MS"/>
              </a:rPr>
              <a:t> </a:t>
            </a:r>
            <a:r>
              <a:rPr sz="2133" b="1" i="1" spc="-9" dirty="0">
                <a:latin typeface="Trebuchet MS"/>
                <a:cs typeface="Trebuchet MS"/>
              </a:rPr>
              <a:t>condenatória.</a:t>
            </a:r>
            <a:endParaRPr sz="2133" dirty="0">
              <a:latin typeface="Trebuchet MS"/>
              <a:cs typeface="Trebuchet MS"/>
            </a:endParaRPr>
          </a:p>
          <a:p>
            <a:pPr marL="22578" marR="567838">
              <a:spcBef>
                <a:spcPts val="1076"/>
              </a:spcBef>
            </a:pPr>
            <a:r>
              <a:rPr sz="2133" i="1" dirty="0">
                <a:latin typeface="Arial"/>
                <a:cs typeface="Arial"/>
              </a:rPr>
              <a:t>§ </a:t>
            </a:r>
            <a:r>
              <a:rPr sz="2133" i="1" spc="-9" dirty="0">
                <a:latin typeface="Trebuchet MS"/>
                <a:cs typeface="Trebuchet MS"/>
              </a:rPr>
              <a:t>1o </a:t>
            </a:r>
            <a:r>
              <a:rPr sz="2133" i="1" dirty="0">
                <a:latin typeface="Trebuchet MS"/>
                <a:cs typeface="Trebuchet MS"/>
              </a:rPr>
              <a:t>As </a:t>
            </a:r>
            <a:r>
              <a:rPr sz="2133" i="1" spc="-9" dirty="0">
                <a:latin typeface="Trebuchet MS"/>
                <a:cs typeface="Trebuchet MS"/>
              </a:rPr>
              <a:t>sanções serão aplicadas fundamentadamente,  </a:t>
            </a:r>
            <a:r>
              <a:rPr sz="2133" i="1" dirty="0">
                <a:latin typeface="Trebuchet MS"/>
                <a:cs typeface="Trebuchet MS"/>
              </a:rPr>
              <a:t>isolada ou </a:t>
            </a:r>
            <a:r>
              <a:rPr sz="2133" i="1" spc="-9" dirty="0">
                <a:latin typeface="Trebuchet MS"/>
                <a:cs typeface="Trebuchet MS"/>
              </a:rPr>
              <a:t>cumulativamente, de </a:t>
            </a:r>
            <a:r>
              <a:rPr sz="2133" i="1" dirty="0">
                <a:latin typeface="Trebuchet MS"/>
                <a:cs typeface="Trebuchet MS"/>
              </a:rPr>
              <a:t>acordo com as  </a:t>
            </a:r>
            <a:r>
              <a:rPr sz="2133" i="1" spc="-9" dirty="0">
                <a:latin typeface="Trebuchet MS"/>
                <a:cs typeface="Trebuchet MS"/>
              </a:rPr>
              <a:t>peculiaridades </a:t>
            </a:r>
            <a:r>
              <a:rPr sz="2133" i="1" dirty="0">
                <a:latin typeface="Trebuchet MS"/>
                <a:cs typeface="Trebuchet MS"/>
              </a:rPr>
              <a:t>do </a:t>
            </a:r>
            <a:r>
              <a:rPr sz="2133" i="1" spc="-9" dirty="0">
                <a:latin typeface="Trebuchet MS"/>
                <a:cs typeface="Trebuchet MS"/>
              </a:rPr>
              <a:t>caso </a:t>
            </a:r>
            <a:r>
              <a:rPr sz="2133" i="1" dirty="0">
                <a:latin typeface="Trebuchet MS"/>
                <a:cs typeface="Trebuchet MS"/>
              </a:rPr>
              <a:t>concreto e com a </a:t>
            </a:r>
            <a:r>
              <a:rPr sz="2133" i="1" spc="-9" dirty="0">
                <a:latin typeface="Trebuchet MS"/>
                <a:cs typeface="Trebuchet MS"/>
              </a:rPr>
              <a:t>gravidade </a:t>
            </a:r>
            <a:r>
              <a:rPr sz="2133" i="1" dirty="0">
                <a:latin typeface="Trebuchet MS"/>
                <a:cs typeface="Trebuchet MS"/>
              </a:rPr>
              <a:t>e  natureza das</a:t>
            </a:r>
            <a:r>
              <a:rPr sz="2133" i="1" spc="-116" dirty="0">
                <a:latin typeface="Trebuchet MS"/>
                <a:cs typeface="Trebuchet MS"/>
              </a:rPr>
              <a:t> </a:t>
            </a:r>
            <a:r>
              <a:rPr sz="2133" i="1" dirty="0">
                <a:latin typeface="Trebuchet MS"/>
                <a:cs typeface="Trebuchet MS"/>
              </a:rPr>
              <a:t>infrações.</a:t>
            </a:r>
            <a:endParaRPr sz="2133" dirty="0">
              <a:latin typeface="Trebuchet MS"/>
              <a:cs typeface="Trebuchet MS"/>
            </a:endParaRPr>
          </a:p>
          <a:p>
            <a:pPr marL="22578" marR="9031">
              <a:spcBef>
                <a:spcPts val="1067"/>
              </a:spcBef>
            </a:pPr>
            <a:r>
              <a:rPr sz="2133" i="1" dirty="0">
                <a:latin typeface="Arial"/>
                <a:cs typeface="Arial"/>
              </a:rPr>
              <a:t>§ </a:t>
            </a:r>
            <a:r>
              <a:rPr sz="2133" i="1" spc="-9" dirty="0">
                <a:latin typeface="Trebuchet MS"/>
                <a:cs typeface="Trebuchet MS"/>
              </a:rPr>
              <a:t>2o </a:t>
            </a:r>
            <a:r>
              <a:rPr sz="2133" i="1" dirty="0">
                <a:latin typeface="Trebuchet MS"/>
                <a:cs typeface="Trebuchet MS"/>
              </a:rPr>
              <a:t>A </a:t>
            </a:r>
            <a:r>
              <a:rPr sz="2133" i="1" spc="-9" dirty="0">
                <a:latin typeface="Trebuchet MS"/>
                <a:cs typeface="Trebuchet MS"/>
              </a:rPr>
              <a:t>aplicação </a:t>
            </a:r>
            <a:r>
              <a:rPr sz="2133" i="1" dirty="0">
                <a:latin typeface="Trebuchet MS"/>
                <a:cs typeface="Trebuchet MS"/>
              </a:rPr>
              <a:t>das </a:t>
            </a:r>
            <a:r>
              <a:rPr sz="2133" i="1" spc="-9" dirty="0">
                <a:latin typeface="Trebuchet MS"/>
                <a:cs typeface="Trebuchet MS"/>
              </a:rPr>
              <a:t>sanções previstas neste </a:t>
            </a:r>
            <a:r>
              <a:rPr sz="2133" i="1" dirty="0">
                <a:latin typeface="Trebuchet MS"/>
                <a:cs typeface="Trebuchet MS"/>
              </a:rPr>
              <a:t>artigo </a:t>
            </a:r>
            <a:r>
              <a:rPr sz="2133" i="1" spc="-9" dirty="0">
                <a:latin typeface="Trebuchet MS"/>
                <a:cs typeface="Trebuchet MS"/>
              </a:rPr>
              <a:t>será  </a:t>
            </a:r>
            <a:r>
              <a:rPr sz="2133" i="1" dirty="0">
                <a:latin typeface="Trebuchet MS"/>
                <a:cs typeface="Trebuchet MS"/>
              </a:rPr>
              <a:t>precedida da </a:t>
            </a:r>
            <a:r>
              <a:rPr sz="2133" i="1" spc="-9" dirty="0">
                <a:latin typeface="Trebuchet MS"/>
                <a:cs typeface="Trebuchet MS"/>
              </a:rPr>
              <a:t>manifestação </a:t>
            </a:r>
            <a:r>
              <a:rPr sz="2133" i="1" dirty="0">
                <a:latin typeface="Trebuchet MS"/>
                <a:cs typeface="Trebuchet MS"/>
              </a:rPr>
              <a:t>jurídica elaborada </a:t>
            </a:r>
            <a:r>
              <a:rPr sz="2133" i="1" spc="-9" dirty="0">
                <a:latin typeface="Trebuchet MS"/>
                <a:cs typeface="Trebuchet MS"/>
              </a:rPr>
              <a:t>pela  </a:t>
            </a:r>
            <a:r>
              <a:rPr sz="2133" i="1" dirty="0">
                <a:latin typeface="Trebuchet MS"/>
                <a:cs typeface="Trebuchet MS"/>
              </a:rPr>
              <a:t>Advocacia </a:t>
            </a:r>
            <a:r>
              <a:rPr sz="2133" i="1" spc="-9" dirty="0">
                <a:latin typeface="Trebuchet MS"/>
                <a:cs typeface="Trebuchet MS"/>
              </a:rPr>
              <a:t>Pública </a:t>
            </a:r>
            <a:r>
              <a:rPr sz="2133" i="1" dirty="0">
                <a:latin typeface="Trebuchet MS"/>
                <a:cs typeface="Trebuchet MS"/>
              </a:rPr>
              <a:t>ou </a:t>
            </a:r>
            <a:r>
              <a:rPr sz="2133" i="1" spc="-9" dirty="0">
                <a:latin typeface="Trebuchet MS"/>
                <a:cs typeface="Trebuchet MS"/>
              </a:rPr>
              <a:t>pelo </a:t>
            </a:r>
            <a:r>
              <a:rPr sz="2133" i="1" dirty="0">
                <a:latin typeface="Trebuchet MS"/>
                <a:cs typeface="Trebuchet MS"/>
              </a:rPr>
              <a:t>órgão </a:t>
            </a:r>
            <a:r>
              <a:rPr sz="2133" i="1" spc="-9" dirty="0">
                <a:latin typeface="Trebuchet MS"/>
                <a:cs typeface="Trebuchet MS"/>
              </a:rPr>
              <a:t>de assistência jurídica, </a:t>
            </a:r>
            <a:r>
              <a:rPr sz="2133" i="1" dirty="0">
                <a:latin typeface="Trebuchet MS"/>
                <a:cs typeface="Trebuchet MS"/>
              </a:rPr>
              <a:t>ou  </a:t>
            </a:r>
            <a:r>
              <a:rPr sz="2133" i="1" spc="-9" dirty="0">
                <a:latin typeface="Trebuchet MS"/>
                <a:cs typeface="Trebuchet MS"/>
              </a:rPr>
              <a:t>equivalente, </a:t>
            </a:r>
            <a:r>
              <a:rPr sz="2133" i="1" dirty="0">
                <a:latin typeface="Trebuchet MS"/>
                <a:cs typeface="Trebuchet MS"/>
              </a:rPr>
              <a:t>do ente</a:t>
            </a:r>
            <a:r>
              <a:rPr sz="2133" i="1" spc="-80" dirty="0">
                <a:latin typeface="Trebuchet MS"/>
                <a:cs typeface="Trebuchet MS"/>
              </a:rPr>
              <a:t> </a:t>
            </a:r>
            <a:r>
              <a:rPr sz="2133" i="1" spc="-9" dirty="0">
                <a:latin typeface="Trebuchet MS"/>
                <a:cs typeface="Trebuchet MS"/>
              </a:rPr>
              <a:t>público.</a:t>
            </a:r>
            <a:endParaRPr sz="2133" dirty="0">
              <a:latin typeface="Trebuchet MS"/>
              <a:cs typeface="Trebuchet MS"/>
            </a:endParaRPr>
          </a:p>
          <a:p>
            <a:pPr marL="22578" marR="366893" algn="just">
              <a:spcBef>
                <a:spcPts val="1076"/>
              </a:spcBef>
            </a:pPr>
            <a:r>
              <a:rPr sz="2133" i="1" dirty="0">
                <a:latin typeface="Arial"/>
                <a:cs typeface="Arial"/>
              </a:rPr>
              <a:t>§ </a:t>
            </a:r>
            <a:r>
              <a:rPr sz="2133" i="1" spc="-9" dirty="0">
                <a:latin typeface="Trebuchet MS"/>
                <a:cs typeface="Trebuchet MS"/>
              </a:rPr>
              <a:t>3o </a:t>
            </a:r>
            <a:r>
              <a:rPr sz="2133" i="1" dirty="0">
                <a:latin typeface="Trebuchet MS"/>
                <a:cs typeface="Trebuchet MS"/>
              </a:rPr>
              <a:t>A </a:t>
            </a:r>
            <a:r>
              <a:rPr sz="2133" i="1" spc="-9" dirty="0">
                <a:latin typeface="Trebuchet MS"/>
                <a:cs typeface="Trebuchet MS"/>
              </a:rPr>
              <a:t>aplicação </a:t>
            </a:r>
            <a:r>
              <a:rPr sz="2133" i="1" dirty="0">
                <a:latin typeface="Trebuchet MS"/>
                <a:cs typeface="Trebuchet MS"/>
              </a:rPr>
              <a:t>das </a:t>
            </a:r>
            <a:r>
              <a:rPr sz="2133" i="1" spc="-9" dirty="0">
                <a:latin typeface="Trebuchet MS"/>
                <a:cs typeface="Trebuchet MS"/>
              </a:rPr>
              <a:t>sanções previstas neste </a:t>
            </a:r>
            <a:r>
              <a:rPr sz="2133" i="1" dirty="0">
                <a:latin typeface="Trebuchet MS"/>
                <a:cs typeface="Trebuchet MS"/>
              </a:rPr>
              <a:t>artigo não  </a:t>
            </a:r>
            <a:r>
              <a:rPr sz="2133" i="1" spc="-9" dirty="0">
                <a:latin typeface="Trebuchet MS"/>
                <a:cs typeface="Trebuchet MS"/>
              </a:rPr>
              <a:t>exclui, em qualquer hipótese, </a:t>
            </a:r>
            <a:r>
              <a:rPr sz="2133" i="1" dirty="0">
                <a:latin typeface="Trebuchet MS"/>
                <a:cs typeface="Trebuchet MS"/>
              </a:rPr>
              <a:t>a obrigação </a:t>
            </a:r>
            <a:r>
              <a:rPr sz="2133" i="1" spc="-9" dirty="0">
                <a:latin typeface="Trebuchet MS"/>
                <a:cs typeface="Trebuchet MS"/>
              </a:rPr>
              <a:t>da </a:t>
            </a:r>
            <a:r>
              <a:rPr sz="2133" i="1" dirty="0">
                <a:latin typeface="Trebuchet MS"/>
                <a:cs typeface="Trebuchet MS"/>
              </a:rPr>
              <a:t>reparação  integral do dano</a:t>
            </a:r>
            <a:r>
              <a:rPr sz="2133" i="1" spc="-124" dirty="0">
                <a:latin typeface="Trebuchet MS"/>
                <a:cs typeface="Trebuchet MS"/>
              </a:rPr>
              <a:t> </a:t>
            </a:r>
            <a:r>
              <a:rPr sz="2133" i="1" dirty="0">
                <a:latin typeface="Trebuchet MS"/>
                <a:cs typeface="Trebuchet MS"/>
              </a:rPr>
              <a:t>causado.</a:t>
            </a:r>
            <a:endParaRPr sz="2133" dirty="0">
              <a:latin typeface="Trebuchet MS"/>
              <a:cs typeface="Trebuchet MS"/>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666712" y="1120420"/>
            <a:ext cx="7433861" cy="4076601"/>
          </a:xfrm>
          <a:prstGeom prst="rect">
            <a:avLst/>
          </a:prstGeom>
        </p:spPr>
        <p:txBody>
          <a:bodyPr vert="horz" wrap="square" lIns="0" tIns="22578" rIns="0" bIns="0" rtlCol="0">
            <a:spAutoFit/>
          </a:bodyPr>
          <a:lstStyle/>
          <a:p>
            <a:pPr marL="22578" marR="596061">
              <a:spcBef>
                <a:spcPts val="178"/>
              </a:spcBef>
            </a:pPr>
            <a:r>
              <a:rPr sz="1956" i="1" dirty="0">
                <a:latin typeface="Arial"/>
                <a:cs typeface="Arial"/>
              </a:rPr>
              <a:t>§ </a:t>
            </a:r>
            <a:r>
              <a:rPr sz="1956" i="1" spc="-9" dirty="0">
                <a:latin typeface="Trebuchet MS"/>
                <a:cs typeface="Trebuchet MS"/>
              </a:rPr>
              <a:t>4o </a:t>
            </a:r>
            <a:r>
              <a:rPr sz="1956" i="1" dirty="0">
                <a:latin typeface="Trebuchet MS"/>
                <a:cs typeface="Trebuchet MS"/>
              </a:rPr>
              <a:t>Na </a:t>
            </a:r>
            <a:r>
              <a:rPr sz="1956" i="1" spc="-9" dirty="0">
                <a:latin typeface="Trebuchet MS"/>
                <a:cs typeface="Trebuchet MS"/>
              </a:rPr>
              <a:t>hipótese do inciso </a:t>
            </a:r>
            <a:r>
              <a:rPr sz="1956" i="1" dirty="0">
                <a:latin typeface="Trebuchet MS"/>
                <a:cs typeface="Trebuchet MS"/>
              </a:rPr>
              <a:t>I </a:t>
            </a:r>
            <a:r>
              <a:rPr sz="1956" i="1" spc="-9" dirty="0">
                <a:latin typeface="Trebuchet MS"/>
                <a:cs typeface="Trebuchet MS"/>
              </a:rPr>
              <a:t>do caput, caso não seja possível  </a:t>
            </a:r>
            <a:r>
              <a:rPr sz="1956" i="1" dirty="0">
                <a:latin typeface="Trebuchet MS"/>
                <a:cs typeface="Trebuchet MS"/>
              </a:rPr>
              <a:t>utilizar o </a:t>
            </a:r>
            <a:r>
              <a:rPr sz="1956" i="1" spc="-9" dirty="0">
                <a:latin typeface="Trebuchet MS"/>
                <a:cs typeface="Trebuchet MS"/>
              </a:rPr>
              <a:t>critério do valor do faturamento bruto da pessoa  jurídica, </a:t>
            </a:r>
            <a:r>
              <a:rPr sz="1956" i="1" dirty="0">
                <a:latin typeface="Trebuchet MS"/>
                <a:cs typeface="Trebuchet MS"/>
              </a:rPr>
              <a:t>a </a:t>
            </a:r>
            <a:r>
              <a:rPr sz="1956" i="1" spc="-9" dirty="0">
                <a:latin typeface="Trebuchet MS"/>
                <a:cs typeface="Trebuchet MS"/>
              </a:rPr>
              <a:t>multa será de </a:t>
            </a:r>
            <a:r>
              <a:rPr sz="1956" i="1" dirty="0">
                <a:latin typeface="Trebuchet MS"/>
                <a:cs typeface="Trebuchet MS"/>
              </a:rPr>
              <a:t>R$ </a:t>
            </a:r>
            <a:r>
              <a:rPr sz="1956" i="1" spc="-9" dirty="0">
                <a:latin typeface="Trebuchet MS"/>
                <a:cs typeface="Trebuchet MS"/>
              </a:rPr>
              <a:t>6.000,00 (seis </a:t>
            </a:r>
            <a:r>
              <a:rPr sz="1956" i="1" dirty="0">
                <a:latin typeface="Trebuchet MS"/>
                <a:cs typeface="Trebuchet MS"/>
              </a:rPr>
              <a:t>mil </a:t>
            </a:r>
            <a:r>
              <a:rPr sz="1956" i="1" spc="-9" dirty="0">
                <a:latin typeface="Trebuchet MS"/>
                <a:cs typeface="Trebuchet MS"/>
              </a:rPr>
              <a:t>reais) </a:t>
            </a:r>
            <a:r>
              <a:rPr sz="1956" i="1" dirty="0">
                <a:latin typeface="Trebuchet MS"/>
                <a:cs typeface="Trebuchet MS"/>
              </a:rPr>
              <a:t>a R$  </a:t>
            </a:r>
            <a:r>
              <a:rPr sz="1956" i="1" spc="-9" dirty="0">
                <a:latin typeface="Trebuchet MS"/>
                <a:cs typeface="Trebuchet MS"/>
              </a:rPr>
              <a:t>60.000.000,00 (sessenta milhões de</a:t>
            </a:r>
            <a:r>
              <a:rPr sz="1956" i="1" spc="-18" dirty="0">
                <a:latin typeface="Trebuchet MS"/>
                <a:cs typeface="Trebuchet MS"/>
              </a:rPr>
              <a:t> </a:t>
            </a:r>
            <a:r>
              <a:rPr sz="1956" i="1" spc="-9" dirty="0">
                <a:latin typeface="Trebuchet MS"/>
                <a:cs typeface="Trebuchet MS"/>
              </a:rPr>
              <a:t>reais).</a:t>
            </a:r>
            <a:endParaRPr sz="1956">
              <a:latin typeface="Trebuchet MS"/>
              <a:cs typeface="Trebuchet MS"/>
            </a:endParaRPr>
          </a:p>
          <a:p>
            <a:pPr marL="22578" marR="9031">
              <a:spcBef>
                <a:spcPts val="1076"/>
              </a:spcBef>
            </a:pPr>
            <a:r>
              <a:rPr sz="1956" i="1" dirty="0">
                <a:latin typeface="Arial"/>
                <a:cs typeface="Arial"/>
              </a:rPr>
              <a:t>§ </a:t>
            </a:r>
            <a:r>
              <a:rPr sz="1956" i="1" spc="-9" dirty="0">
                <a:latin typeface="Trebuchet MS"/>
                <a:cs typeface="Trebuchet MS"/>
              </a:rPr>
              <a:t>5o </a:t>
            </a:r>
            <a:r>
              <a:rPr sz="1956" i="1" dirty="0">
                <a:latin typeface="Trebuchet MS"/>
                <a:cs typeface="Trebuchet MS"/>
              </a:rPr>
              <a:t>A </a:t>
            </a:r>
            <a:r>
              <a:rPr sz="1956" i="1" spc="-9" dirty="0">
                <a:latin typeface="Trebuchet MS"/>
                <a:cs typeface="Trebuchet MS"/>
              </a:rPr>
              <a:t>publicação extraordinária da decisão condenatória  ocorrerá na forma de </a:t>
            </a:r>
            <a:r>
              <a:rPr sz="1956" i="1" dirty="0">
                <a:latin typeface="Trebuchet MS"/>
                <a:cs typeface="Trebuchet MS"/>
              </a:rPr>
              <a:t>extrato </a:t>
            </a:r>
            <a:r>
              <a:rPr sz="1956" i="1" spc="-9" dirty="0">
                <a:latin typeface="Trebuchet MS"/>
                <a:cs typeface="Trebuchet MS"/>
              </a:rPr>
              <a:t>de sentença, </a:t>
            </a:r>
            <a:r>
              <a:rPr sz="1956" i="1" dirty="0">
                <a:latin typeface="Trebuchet MS"/>
                <a:cs typeface="Trebuchet MS"/>
              </a:rPr>
              <a:t>a </a:t>
            </a:r>
            <a:r>
              <a:rPr sz="1956" i="1" spc="-9" dirty="0">
                <a:latin typeface="Trebuchet MS"/>
                <a:cs typeface="Trebuchet MS"/>
              </a:rPr>
              <a:t>expensas da pessoa  jurídica, </a:t>
            </a:r>
            <a:r>
              <a:rPr sz="1956" i="1" dirty="0">
                <a:latin typeface="Trebuchet MS"/>
                <a:cs typeface="Trebuchet MS"/>
              </a:rPr>
              <a:t>em </a:t>
            </a:r>
            <a:r>
              <a:rPr sz="1956" i="1" spc="-9" dirty="0">
                <a:latin typeface="Trebuchet MS"/>
                <a:cs typeface="Trebuchet MS"/>
              </a:rPr>
              <a:t>meios de comunicação de grande circulação na área  da prática da infração </a:t>
            </a:r>
            <a:r>
              <a:rPr sz="1956" i="1" dirty="0">
                <a:latin typeface="Trebuchet MS"/>
                <a:cs typeface="Trebuchet MS"/>
              </a:rPr>
              <a:t>e </a:t>
            </a:r>
            <a:r>
              <a:rPr sz="1956" i="1" spc="-9" dirty="0">
                <a:latin typeface="Trebuchet MS"/>
                <a:cs typeface="Trebuchet MS"/>
              </a:rPr>
              <a:t>de atuação da pessoa jurídica </a:t>
            </a:r>
            <a:r>
              <a:rPr sz="1956" i="1" dirty="0">
                <a:latin typeface="Trebuchet MS"/>
                <a:cs typeface="Trebuchet MS"/>
              </a:rPr>
              <a:t>ou, </a:t>
            </a:r>
            <a:r>
              <a:rPr sz="1956" i="1" spc="-9" dirty="0">
                <a:latin typeface="Trebuchet MS"/>
                <a:cs typeface="Trebuchet MS"/>
              </a:rPr>
              <a:t>na sua  falta, em publicação </a:t>
            </a:r>
            <a:r>
              <a:rPr sz="1956" i="1" dirty="0">
                <a:latin typeface="Trebuchet MS"/>
                <a:cs typeface="Trebuchet MS"/>
              </a:rPr>
              <a:t>de </a:t>
            </a:r>
            <a:r>
              <a:rPr sz="1956" i="1" spc="-9" dirty="0">
                <a:latin typeface="Trebuchet MS"/>
                <a:cs typeface="Trebuchet MS"/>
              </a:rPr>
              <a:t>circulação nacional, bem como por meio  de afixação de edital, pelo prazo mínimo de 30 (trinta) dias, no  próprio estabelecimento ou no local de exercício da atividade, de  modo visível ao público, </a:t>
            </a:r>
            <a:r>
              <a:rPr sz="1956" i="1" dirty="0">
                <a:latin typeface="Trebuchet MS"/>
                <a:cs typeface="Trebuchet MS"/>
              </a:rPr>
              <a:t>e </a:t>
            </a:r>
            <a:r>
              <a:rPr sz="1956" i="1" spc="-9" dirty="0">
                <a:latin typeface="Trebuchet MS"/>
                <a:cs typeface="Trebuchet MS"/>
              </a:rPr>
              <a:t>no sítio eletrônico na rede mundial de  computadores.</a:t>
            </a:r>
            <a:endParaRPr sz="1956">
              <a:latin typeface="Trebuchet MS"/>
              <a:cs typeface="Trebuchet MS"/>
            </a:endParaRPr>
          </a:p>
        </p:txBody>
      </p:sp>
      <p:sp>
        <p:nvSpPr>
          <p:cNvPr id="3" name="object 3"/>
          <p:cNvSpPr/>
          <p:nvPr/>
        </p:nvSpPr>
        <p:spPr>
          <a:xfrm>
            <a:off x="384393" y="1150702"/>
            <a:ext cx="2176286" cy="4615098"/>
          </a:xfrm>
          <a:prstGeom prst="rect">
            <a:avLst/>
          </a:prstGeom>
          <a:blipFill>
            <a:blip r:embed="rId2" cstate="print"/>
            <a:stretch>
              <a:fillRect/>
            </a:stretch>
          </a:blipFill>
        </p:spPr>
        <p:txBody>
          <a:bodyPr wrap="square" lIns="0" tIns="0" rIns="0" bIns="0" rtlCol="0"/>
          <a:lstStyle/>
          <a:p>
            <a:endParaRPr sz="3200"/>
          </a:p>
        </p:txBody>
      </p:sp>
      <p:sp>
        <p:nvSpPr>
          <p:cNvPr id="4" name="object 4"/>
          <p:cNvSpPr/>
          <p:nvPr/>
        </p:nvSpPr>
        <p:spPr>
          <a:xfrm>
            <a:off x="153774" y="1150879"/>
            <a:ext cx="592044" cy="4627621"/>
          </a:xfrm>
          <a:prstGeom prst="rect">
            <a:avLst/>
          </a:prstGeom>
          <a:solidFill>
            <a:schemeClr val="accent2"/>
          </a:solidFill>
        </p:spPr>
        <p:txBody>
          <a:bodyPr wrap="square" lIns="0" tIns="0" rIns="0" bIns="0" rtlCol="0"/>
          <a:lstStyle/>
          <a:p>
            <a:endParaRPr sz="3200"/>
          </a:p>
        </p:txBody>
      </p:sp>
      <p:sp>
        <p:nvSpPr>
          <p:cNvPr id="5" name="object 5"/>
          <p:cNvSpPr txBox="1"/>
          <p:nvPr/>
        </p:nvSpPr>
        <p:spPr>
          <a:xfrm>
            <a:off x="267370" y="1625382"/>
            <a:ext cx="300980" cy="3665565"/>
          </a:xfrm>
          <a:prstGeom prst="rect">
            <a:avLst/>
          </a:prstGeom>
        </p:spPr>
        <p:txBody>
          <a:bodyPr vert="vert270" wrap="square" lIns="0" tIns="7902" rIns="0" bIns="0" rtlCol="0">
            <a:spAutoFit/>
          </a:bodyPr>
          <a:lstStyle/>
          <a:p>
            <a:pPr marL="22578">
              <a:spcBef>
                <a:spcPts val="62"/>
              </a:spcBef>
            </a:pPr>
            <a:r>
              <a:rPr sz="1956" spc="-9" dirty="0">
                <a:solidFill>
                  <a:schemeClr val="bg1"/>
                </a:solidFill>
                <a:latin typeface="Trebuchet MS"/>
                <a:cs typeface="Trebuchet MS"/>
              </a:rPr>
              <a:t>Compliance </a:t>
            </a:r>
            <a:r>
              <a:rPr sz="1956" dirty="0">
                <a:solidFill>
                  <a:schemeClr val="bg1"/>
                </a:solidFill>
                <a:latin typeface="Trebuchet MS"/>
                <a:cs typeface="Trebuchet MS"/>
              </a:rPr>
              <a:t>e </a:t>
            </a:r>
            <a:r>
              <a:rPr sz="1956" spc="-9" dirty="0">
                <a:solidFill>
                  <a:schemeClr val="bg1"/>
                </a:solidFill>
                <a:latin typeface="Trebuchet MS"/>
                <a:cs typeface="Trebuchet MS"/>
              </a:rPr>
              <a:t>Controles</a:t>
            </a:r>
            <a:r>
              <a:rPr sz="1956" spc="-18" dirty="0">
                <a:solidFill>
                  <a:schemeClr val="bg1"/>
                </a:solidFill>
                <a:latin typeface="Trebuchet MS"/>
                <a:cs typeface="Trebuchet MS"/>
              </a:rPr>
              <a:t> </a:t>
            </a:r>
            <a:r>
              <a:rPr sz="1956" spc="-9" dirty="0">
                <a:solidFill>
                  <a:schemeClr val="bg1"/>
                </a:solidFill>
                <a:latin typeface="Trebuchet MS"/>
                <a:cs typeface="Trebuchet MS"/>
              </a:rPr>
              <a:t>Internos</a:t>
            </a:r>
            <a:endParaRPr sz="1956" dirty="0">
              <a:solidFill>
                <a:schemeClr val="bg1"/>
              </a:solidFill>
              <a:latin typeface="Trebuchet MS"/>
              <a:cs typeface="Trebuchet MS"/>
            </a:endParaRPr>
          </a:p>
        </p:txBody>
      </p:sp>
      <p:sp>
        <p:nvSpPr>
          <p:cNvPr id="6" name="object 6"/>
          <p:cNvSpPr txBox="1">
            <a:spLocks noGrp="1"/>
          </p:cNvSpPr>
          <p:nvPr>
            <p:ph type="title"/>
          </p:nvPr>
        </p:nvSpPr>
        <p:spPr>
          <a:xfrm>
            <a:off x="3794490" y="362047"/>
            <a:ext cx="4318074" cy="679260"/>
          </a:xfrm>
          <a:prstGeom prst="rect">
            <a:avLst/>
          </a:prstGeom>
        </p:spPr>
        <p:txBody>
          <a:bodyPr vert="horz" wrap="square" lIns="0" tIns="22578" rIns="0" bIns="0" rtlCol="0">
            <a:spAutoFit/>
          </a:bodyPr>
          <a:lstStyle/>
          <a:p>
            <a:pPr marL="22578">
              <a:spcBef>
                <a:spcPts val="178"/>
              </a:spcBef>
            </a:pPr>
            <a:r>
              <a:rPr sz="2133" spc="-9" dirty="0">
                <a:solidFill>
                  <a:schemeClr val="accent2"/>
                </a:solidFill>
                <a:latin typeface="Arial"/>
                <a:cs typeface="Arial"/>
              </a:rPr>
              <a:t>Lei 12.846/13 </a:t>
            </a:r>
            <a:r>
              <a:rPr sz="2133" dirty="0">
                <a:solidFill>
                  <a:schemeClr val="accent2"/>
                </a:solidFill>
                <a:latin typeface="Arial"/>
                <a:cs typeface="Arial"/>
              </a:rPr>
              <a:t>– </a:t>
            </a:r>
            <a:r>
              <a:rPr sz="2133" spc="-9" dirty="0">
                <a:solidFill>
                  <a:schemeClr val="accent2"/>
                </a:solidFill>
                <a:latin typeface="Arial"/>
                <a:cs typeface="Arial"/>
              </a:rPr>
              <a:t>Lei</a:t>
            </a:r>
            <a:r>
              <a:rPr sz="2133" spc="-124" dirty="0">
                <a:solidFill>
                  <a:schemeClr val="accent2"/>
                </a:solidFill>
                <a:latin typeface="Arial"/>
                <a:cs typeface="Arial"/>
              </a:rPr>
              <a:t> </a:t>
            </a:r>
            <a:r>
              <a:rPr sz="2133" spc="-9" dirty="0">
                <a:solidFill>
                  <a:schemeClr val="accent2"/>
                </a:solidFill>
                <a:latin typeface="Arial"/>
                <a:cs typeface="Arial"/>
              </a:rPr>
              <a:t>Anticorrupção</a:t>
            </a:r>
            <a:endParaRPr sz="2133" dirty="0">
              <a:solidFill>
                <a:schemeClr val="accent2"/>
              </a:solidFill>
              <a:latin typeface="Arial"/>
              <a:cs typeface="Aria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0"/>
            <a:ext cx="10241456" cy="5765800"/>
          </a:xfrm>
          <a:prstGeom prst="rect">
            <a:avLst/>
          </a:prstGeom>
          <a:blipFill>
            <a:blip r:embed="rId2" cstate="print"/>
            <a:stretch>
              <a:fillRect/>
            </a:stretch>
          </a:blipFill>
        </p:spPr>
        <p:txBody>
          <a:bodyPr wrap="square" lIns="0" tIns="0" rIns="0" bIns="0" rtlCol="0"/>
          <a:lstStyle/>
          <a:p>
            <a:endParaRPr sz="3200"/>
          </a:p>
        </p:txBody>
      </p:sp>
      <p:sp>
        <p:nvSpPr>
          <p:cNvPr id="4" name="object 4"/>
          <p:cNvSpPr/>
          <p:nvPr/>
        </p:nvSpPr>
        <p:spPr>
          <a:xfrm>
            <a:off x="4783874" y="2733228"/>
            <a:ext cx="5249424" cy="2816626"/>
          </a:xfrm>
          <a:custGeom>
            <a:avLst/>
            <a:gdLst/>
            <a:ahLst/>
            <a:cxnLst/>
            <a:rect l="l" t="t" r="r" b="b"/>
            <a:pathLst>
              <a:path w="2952750" h="1584325">
                <a:moveTo>
                  <a:pt x="2688335" y="0"/>
                </a:moveTo>
                <a:lnTo>
                  <a:pt x="0" y="0"/>
                </a:lnTo>
                <a:lnTo>
                  <a:pt x="0" y="1584223"/>
                </a:lnTo>
                <a:lnTo>
                  <a:pt x="2952369" y="1584223"/>
                </a:lnTo>
                <a:lnTo>
                  <a:pt x="2952369" y="264032"/>
                </a:lnTo>
                <a:lnTo>
                  <a:pt x="2688335" y="0"/>
                </a:lnTo>
                <a:close/>
              </a:path>
            </a:pathLst>
          </a:custGeom>
          <a:solidFill>
            <a:srgbClr val="FFFFFF"/>
          </a:solidFill>
        </p:spPr>
        <p:txBody>
          <a:bodyPr wrap="square" lIns="0" tIns="0" rIns="0" bIns="0" rtlCol="0"/>
          <a:lstStyle/>
          <a:p>
            <a:endParaRPr sz="3200"/>
          </a:p>
        </p:txBody>
      </p:sp>
      <p:sp>
        <p:nvSpPr>
          <p:cNvPr id="5" name="object 5"/>
          <p:cNvSpPr/>
          <p:nvPr/>
        </p:nvSpPr>
        <p:spPr>
          <a:xfrm>
            <a:off x="4591844" y="2733274"/>
            <a:ext cx="0" cy="2816626"/>
          </a:xfrm>
          <a:custGeom>
            <a:avLst/>
            <a:gdLst/>
            <a:ahLst/>
            <a:cxnLst/>
            <a:rect l="l" t="t" r="r" b="b"/>
            <a:pathLst>
              <a:path h="1584325">
                <a:moveTo>
                  <a:pt x="0" y="0"/>
                </a:moveTo>
                <a:lnTo>
                  <a:pt x="0" y="1584197"/>
                </a:lnTo>
              </a:path>
            </a:pathLst>
          </a:custGeom>
          <a:ln w="72007">
            <a:solidFill>
              <a:schemeClr val="accent2"/>
            </a:solidFill>
          </a:ln>
        </p:spPr>
        <p:txBody>
          <a:bodyPr wrap="square" lIns="0" tIns="0" rIns="0" bIns="0" rtlCol="0"/>
          <a:lstStyle/>
          <a:p>
            <a:endParaRPr sz="3200"/>
          </a:p>
        </p:txBody>
      </p:sp>
      <p:sp>
        <p:nvSpPr>
          <p:cNvPr id="6" name="object 6"/>
          <p:cNvSpPr txBox="1">
            <a:spLocks noGrp="1"/>
          </p:cNvSpPr>
          <p:nvPr>
            <p:ph type="title"/>
          </p:nvPr>
        </p:nvSpPr>
        <p:spPr>
          <a:xfrm>
            <a:off x="5293317" y="3691837"/>
            <a:ext cx="4230537" cy="899407"/>
          </a:xfrm>
          <a:prstGeom prst="rect">
            <a:avLst/>
          </a:prstGeom>
        </p:spPr>
        <p:txBody>
          <a:bodyPr vert="horz" wrap="square" lIns="0" tIns="23707" rIns="0" bIns="0" rtlCol="0">
            <a:spAutoFit/>
          </a:bodyPr>
          <a:lstStyle/>
          <a:p>
            <a:pPr marL="721369">
              <a:spcBef>
                <a:spcPts val="187"/>
              </a:spcBef>
            </a:pPr>
            <a:r>
              <a:rPr spc="-53" dirty="0">
                <a:solidFill>
                  <a:schemeClr val="accent2"/>
                </a:solidFill>
              </a:rPr>
              <a:t>Parte</a:t>
            </a:r>
            <a:r>
              <a:rPr spc="-178" dirty="0">
                <a:solidFill>
                  <a:schemeClr val="accent2"/>
                </a:solidFill>
              </a:rPr>
              <a:t> </a:t>
            </a:r>
            <a:r>
              <a:rPr dirty="0">
                <a:solidFill>
                  <a:schemeClr val="accent2"/>
                </a:solidFill>
              </a:rPr>
              <a:t>7</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3794490" y="362047"/>
            <a:ext cx="4318074" cy="679260"/>
          </a:xfrm>
          <a:prstGeom prst="rect">
            <a:avLst/>
          </a:prstGeom>
        </p:spPr>
        <p:txBody>
          <a:bodyPr vert="horz" wrap="square" lIns="0" tIns="22578" rIns="0" bIns="0" rtlCol="0">
            <a:spAutoFit/>
          </a:bodyPr>
          <a:lstStyle/>
          <a:p>
            <a:pPr marL="22578">
              <a:spcBef>
                <a:spcPts val="178"/>
              </a:spcBef>
            </a:pPr>
            <a:r>
              <a:rPr sz="2133" spc="-9" dirty="0">
                <a:solidFill>
                  <a:schemeClr val="accent2"/>
                </a:solidFill>
                <a:latin typeface="Arial"/>
                <a:cs typeface="Arial"/>
              </a:rPr>
              <a:t>Lei 12.846/13 </a:t>
            </a:r>
            <a:r>
              <a:rPr sz="2133" dirty="0">
                <a:solidFill>
                  <a:schemeClr val="accent2"/>
                </a:solidFill>
                <a:latin typeface="Arial"/>
                <a:cs typeface="Arial"/>
              </a:rPr>
              <a:t>– </a:t>
            </a:r>
            <a:r>
              <a:rPr sz="2133" spc="-9" dirty="0">
                <a:solidFill>
                  <a:schemeClr val="accent2"/>
                </a:solidFill>
                <a:latin typeface="Arial"/>
                <a:cs typeface="Arial"/>
              </a:rPr>
              <a:t>Lei</a:t>
            </a:r>
            <a:r>
              <a:rPr sz="2133" spc="-124" dirty="0">
                <a:solidFill>
                  <a:schemeClr val="accent2"/>
                </a:solidFill>
                <a:latin typeface="Arial"/>
                <a:cs typeface="Arial"/>
              </a:rPr>
              <a:t> </a:t>
            </a:r>
            <a:r>
              <a:rPr sz="2133" spc="-9" dirty="0">
                <a:solidFill>
                  <a:schemeClr val="accent2"/>
                </a:solidFill>
                <a:latin typeface="Arial"/>
                <a:cs typeface="Arial"/>
              </a:rPr>
              <a:t>Anticorrupção</a:t>
            </a:r>
            <a:endParaRPr sz="2133" dirty="0">
              <a:solidFill>
                <a:schemeClr val="accent2"/>
              </a:solidFill>
              <a:latin typeface="Arial"/>
              <a:cs typeface="Arial"/>
            </a:endParaRPr>
          </a:p>
        </p:txBody>
      </p:sp>
      <p:sp>
        <p:nvSpPr>
          <p:cNvPr id="2" name="object 2"/>
          <p:cNvSpPr txBox="1">
            <a:spLocks noGrp="1"/>
          </p:cNvSpPr>
          <p:nvPr>
            <p:ph idx="1"/>
          </p:nvPr>
        </p:nvSpPr>
        <p:spPr>
          <a:xfrm>
            <a:off x="1024488" y="2336448"/>
            <a:ext cx="8201512" cy="2070452"/>
          </a:xfrm>
          <a:prstGeom prst="rect">
            <a:avLst/>
          </a:prstGeom>
        </p:spPr>
        <p:txBody>
          <a:bodyPr vert="horz" wrap="square" lIns="0" tIns="398729" rIns="0" bIns="0" rtlCol="0">
            <a:spAutoFit/>
          </a:bodyPr>
          <a:lstStyle/>
          <a:p>
            <a:pPr marL="865869" marR="9031">
              <a:spcBef>
                <a:spcPts val="178"/>
              </a:spcBef>
              <a:buClr>
                <a:schemeClr val="accent2"/>
              </a:buClr>
            </a:pPr>
            <a:r>
              <a:rPr spc="-9" dirty="0"/>
              <a:t>Algumas </a:t>
            </a:r>
            <a:r>
              <a:rPr dirty="0"/>
              <a:t>das </a:t>
            </a:r>
            <a:r>
              <a:rPr spc="-9" dirty="0"/>
              <a:t>chamadas "fraquezas materiais" (“as material weakness”) </a:t>
            </a:r>
            <a:r>
              <a:rPr dirty="0"/>
              <a:t>das  </a:t>
            </a:r>
            <a:r>
              <a:rPr spc="-9" dirty="0"/>
              <a:t>empresas, definidas pela “</a:t>
            </a:r>
            <a:r>
              <a:rPr i="1" spc="-9" dirty="0"/>
              <a:t>Public Company Accounting Oversight </a:t>
            </a:r>
            <a:r>
              <a:rPr i="1" dirty="0">
                <a:latin typeface="Trebuchet MS"/>
                <a:cs typeface="Trebuchet MS"/>
              </a:rPr>
              <a:t>Board</a:t>
            </a:r>
            <a:r>
              <a:rPr i="1" spc="-267" dirty="0"/>
              <a:t> </a:t>
            </a:r>
            <a:r>
              <a:rPr dirty="0"/>
              <a:t>–</a:t>
            </a:r>
          </a:p>
          <a:p>
            <a:pPr marL="865869" marR="119664">
              <a:buClr>
                <a:schemeClr val="accent2"/>
              </a:buClr>
            </a:pPr>
            <a:r>
              <a:rPr spc="-9" dirty="0"/>
              <a:t>PCOAB”, uma entidade reguladora instituída pela Sarbanes-Oxley </a:t>
            </a:r>
            <a:r>
              <a:rPr dirty="0"/>
              <a:t>para  </a:t>
            </a:r>
            <a:r>
              <a:rPr spc="-9" dirty="0"/>
              <a:t>fiscalizar </a:t>
            </a:r>
            <a:r>
              <a:rPr dirty="0"/>
              <a:t>o </a:t>
            </a:r>
            <a:r>
              <a:rPr spc="-9" dirty="0"/>
              <a:t>trabalho </a:t>
            </a:r>
            <a:r>
              <a:rPr dirty="0"/>
              <a:t>dos </a:t>
            </a:r>
            <a:r>
              <a:rPr spc="-9" dirty="0"/>
              <a:t>auditores. Fraquezas materiais são deficiências  </a:t>
            </a:r>
            <a:r>
              <a:rPr dirty="0"/>
              <a:t>que</a:t>
            </a:r>
            <a:r>
              <a:rPr spc="-44" dirty="0"/>
              <a:t> </a:t>
            </a:r>
            <a:r>
              <a:rPr dirty="0"/>
              <a:t>podem</a:t>
            </a:r>
            <a:r>
              <a:rPr spc="-53" dirty="0"/>
              <a:t> </a:t>
            </a:r>
            <a:r>
              <a:rPr spc="-9" dirty="0"/>
              <a:t>implicar</a:t>
            </a:r>
            <a:r>
              <a:rPr spc="-71" dirty="0"/>
              <a:t> </a:t>
            </a:r>
            <a:r>
              <a:rPr spc="-9" dirty="0"/>
              <a:t>falhas</a:t>
            </a:r>
            <a:r>
              <a:rPr spc="-53" dirty="0"/>
              <a:t> </a:t>
            </a:r>
            <a:r>
              <a:rPr dirty="0"/>
              <a:t>nos</a:t>
            </a:r>
            <a:r>
              <a:rPr spc="-18" dirty="0"/>
              <a:t> </a:t>
            </a:r>
            <a:r>
              <a:rPr spc="-9" dirty="0"/>
              <a:t>balanços</a:t>
            </a:r>
            <a:r>
              <a:rPr spc="-62" dirty="0"/>
              <a:t> </a:t>
            </a:r>
            <a:r>
              <a:rPr dirty="0"/>
              <a:t>das</a:t>
            </a:r>
            <a:r>
              <a:rPr spc="-36" dirty="0"/>
              <a:t> </a:t>
            </a:r>
            <a:r>
              <a:rPr spc="-9" dirty="0"/>
              <a:t>empresas</a:t>
            </a:r>
            <a:r>
              <a:rPr spc="-53" dirty="0"/>
              <a:t> </a:t>
            </a:r>
            <a:r>
              <a:rPr dirty="0"/>
              <a:t>que</a:t>
            </a:r>
            <a:r>
              <a:rPr spc="-62" dirty="0"/>
              <a:t> </a:t>
            </a:r>
            <a:r>
              <a:rPr dirty="0"/>
              <a:t>não</a:t>
            </a:r>
            <a:r>
              <a:rPr spc="-27" dirty="0"/>
              <a:t> </a:t>
            </a:r>
            <a:r>
              <a:rPr dirty="0"/>
              <a:t>podem</a:t>
            </a:r>
            <a:r>
              <a:rPr spc="-53" dirty="0"/>
              <a:t> </a:t>
            </a:r>
            <a:r>
              <a:rPr spc="-9" dirty="0"/>
              <a:t>ser  detectadas.</a:t>
            </a:r>
          </a:p>
        </p:txBody>
      </p:sp>
      <p:sp>
        <p:nvSpPr>
          <p:cNvPr id="3" name="object 3"/>
          <p:cNvSpPr/>
          <p:nvPr/>
        </p:nvSpPr>
        <p:spPr>
          <a:xfrm>
            <a:off x="153774" y="1150879"/>
            <a:ext cx="592044" cy="4627621"/>
          </a:xfrm>
          <a:prstGeom prst="rect">
            <a:avLst/>
          </a:prstGeom>
          <a:solidFill>
            <a:schemeClr val="accent2"/>
          </a:solidFill>
        </p:spPr>
        <p:txBody>
          <a:bodyPr wrap="square" lIns="0" tIns="0" rIns="0" bIns="0" rtlCol="0"/>
          <a:lstStyle/>
          <a:p>
            <a:endParaRPr sz="3200"/>
          </a:p>
        </p:txBody>
      </p:sp>
      <p:sp>
        <p:nvSpPr>
          <p:cNvPr id="4" name="object 4"/>
          <p:cNvSpPr txBox="1"/>
          <p:nvPr/>
        </p:nvSpPr>
        <p:spPr>
          <a:xfrm>
            <a:off x="267370" y="1625382"/>
            <a:ext cx="300980" cy="3665565"/>
          </a:xfrm>
          <a:prstGeom prst="rect">
            <a:avLst/>
          </a:prstGeom>
        </p:spPr>
        <p:txBody>
          <a:bodyPr vert="vert270" wrap="square" lIns="0" tIns="7902" rIns="0" bIns="0" rtlCol="0">
            <a:spAutoFit/>
          </a:bodyPr>
          <a:lstStyle/>
          <a:p>
            <a:pPr marL="22578">
              <a:spcBef>
                <a:spcPts val="62"/>
              </a:spcBef>
            </a:pPr>
            <a:r>
              <a:rPr sz="1956" spc="-9" dirty="0">
                <a:solidFill>
                  <a:schemeClr val="bg1"/>
                </a:solidFill>
                <a:latin typeface="Trebuchet MS"/>
                <a:cs typeface="Trebuchet MS"/>
              </a:rPr>
              <a:t>Compliance </a:t>
            </a:r>
            <a:r>
              <a:rPr sz="1956" dirty="0">
                <a:solidFill>
                  <a:schemeClr val="bg1"/>
                </a:solidFill>
                <a:latin typeface="Trebuchet MS"/>
                <a:cs typeface="Trebuchet MS"/>
              </a:rPr>
              <a:t>e </a:t>
            </a:r>
            <a:r>
              <a:rPr sz="1956" spc="-9" dirty="0">
                <a:solidFill>
                  <a:schemeClr val="bg1"/>
                </a:solidFill>
                <a:latin typeface="Trebuchet MS"/>
                <a:cs typeface="Trebuchet MS"/>
              </a:rPr>
              <a:t>Controles</a:t>
            </a:r>
            <a:r>
              <a:rPr sz="1956" spc="-18" dirty="0">
                <a:solidFill>
                  <a:schemeClr val="bg1"/>
                </a:solidFill>
                <a:latin typeface="Trebuchet MS"/>
                <a:cs typeface="Trebuchet MS"/>
              </a:rPr>
              <a:t> </a:t>
            </a:r>
            <a:r>
              <a:rPr sz="1956" spc="-9" dirty="0">
                <a:solidFill>
                  <a:schemeClr val="bg1"/>
                </a:solidFill>
                <a:latin typeface="Trebuchet MS"/>
                <a:cs typeface="Trebuchet MS"/>
              </a:rPr>
              <a:t>Internos</a:t>
            </a:r>
            <a:endParaRPr sz="1956" dirty="0">
              <a:solidFill>
                <a:schemeClr val="bg1"/>
              </a:solidFill>
              <a:latin typeface="Trebuchet MS"/>
              <a:cs typeface="Trebuchet MS"/>
            </a:endParaRPr>
          </a:p>
        </p:txBody>
      </p:sp>
      <p:sp>
        <p:nvSpPr>
          <p:cNvPr id="6" name="object 6"/>
          <p:cNvSpPr/>
          <p:nvPr/>
        </p:nvSpPr>
        <p:spPr>
          <a:xfrm>
            <a:off x="1024488" y="1150697"/>
            <a:ext cx="2090246" cy="1152141"/>
          </a:xfrm>
          <a:prstGeom prst="rect">
            <a:avLst/>
          </a:prstGeom>
          <a:blipFill>
            <a:blip r:embed="rId2" cstate="print"/>
            <a:stretch>
              <a:fillRect/>
            </a:stretch>
          </a:blipFill>
        </p:spPr>
        <p:txBody>
          <a:bodyPr wrap="square" lIns="0" tIns="0" rIns="0" bIns="0" rtlCol="0"/>
          <a:lstStyle/>
          <a:p>
            <a:endParaRPr sz="320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02655" y="2401506"/>
            <a:ext cx="9188185" cy="3168018"/>
          </a:xfrm>
          <a:prstGeom prst="rect">
            <a:avLst/>
          </a:prstGeom>
        </p:spPr>
        <p:txBody>
          <a:bodyPr vert="horz" wrap="square" lIns="0" tIns="22578" rIns="0" bIns="0" rtlCol="0">
            <a:spAutoFit/>
          </a:bodyPr>
          <a:lstStyle/>
          <a:p>
            <a:pPr marL="22578" marR="9031">
              <a:spcBef>
                <a:spcPts val="178"/>
              </a:spcBef>
            </a:pPr>
            <a:r>
              <a:rPr sz="1956" spc="-9" dirty="0">
                <a:latin typeface="Trebuchet MS"/>
                <a:cs typeface="Trebuchet MS"/>
              </a:rPr>
              <a:t>As </a:t>
            </a:r>
            <a:r>
              <a:rPr sz="1956" dirty="0">
                <a:latin typeface="Trebuchet MS"/>
                <a:cs typeface="Trebuchet MS"/>
              </a:rPr>
              <a:t>áreas </a:t>
            </a:r>
            <a:r>
              <a:rPr sz="1956" spc="-9" dirty="0">
                <a:latin typeface="Trebuchet MS"/>
                <a:cs typeface="Trebuchet MS"/>
              </a:rPr>
              <a:t>de maior incidência das fraquezas materiais </a:t>
            </a:r>
            <a:r>
              <a:rPr sz="1956" dirty="0">
                <a:latin typeface="Trebuchet MS"/>
                <a:cs typeface="Trebuchet MS"/>
              </a:rPr>
              <a:t>- e </a:t>
            </a:r>
            <a:r>
              <a:rPr sz="1956" spc="-9" dirty="0">
                <a:latin typeface="Trebuchet MS"/>
                <a:cs typeface="Trebuchet MS"/>
              </a:rPr>
              <a:t>que, conseqüentemente,  requerem controles mais apurados </a:t>
            </a:r>
            <a:r>
              <a:rPr sz="1956" dirty="0">
                <a:latin typeface="Trebuchet MS"/>
                <a:cs typeface="Trebuchet MS"/>
              </a:rPr>
              <a:t>- </a:t>
            </a:r>
            <a:r>
              <a:rPr sz="1956" spc="-9" dirty="0">
                <a:latin typeface="Trebuchet MS"/>
                <a:cs typeface="Trebuchet MS"/>
              </a:rPr>
              <a:t>são as de controle de gerenciamento da  companhia, os segmentos de tecnologia </a:t>
            </a:r>
            <a:r>
              <a:rPr sz="1956" dirty="0">
                <a:latin typeface="Trebuchet MS"/>
                <a:cs typeface="Trebuchet MS"/>
              </a:rPr>
              <a:t>e os </a:t>
            </a:r>
            <a:r>
              <a:rPr sz="1956" spc="-9" dirty="0">
                <a:latin typeface="Trebuchet MS"/>
                <a:cs typeface="Trebuchet MS"/>
              </a:rPr>
              <a:t>chamados "controles </a:t>
            </a:r>
            <a:r>
              <a:rPr sz="1956" dirty="0">
                <a:latin typeface="Trebuchet MS"/>
                <a:cs typeface="Trebuchet MS"/>
              </a:rPr>
              <a:t>sem </a:t>
            </a:r>
            <a:r>
              <a:rPr sz="1956" spc="-9" dirty="0">
                <a:latin typeface="Trebuchet MS"/>
                <a:cs typeface="Trebuchet MS"/>
              </a:rPr>
              <a:t>os quais  </a:t>
            </a:r>
            <a:r>
              <a:rPr sz="1956" dirty="0">
                <a:latin typeface="Trebuchet MS"/>
                <a:cs typeface="Trebuchet MS"/>
              </a:rPr>
              <a:t>um </a:t>
            </a:r>
            <a:r>
              <a:rPr sz="1956" spc="-9" dirty="0">
                <a:latin typeface="Trebuchet MS"/>
                <a:cs typeface="Trebuchet MS"/>
              </a:rPr>
              <a:t>auditor </a:t>
            </a:r>
            <a:r>
              <a:rPr sz="1956" dirty="0">
                <a:latin typeface="Trebuchet MS"/>
                <a:cs typeface="Trebuchet MS"/>
              </a:rPr>
              <a:t>não </a:t>
            </a:r>
            <a:r>
              <a:rPr sz="1956" spc="-9" dirty="0">
                <a:latin typeface="Trebuchet MS"/>
                <a:cs typeface="Trebuchet MS"/>
              </a:rPr>
              <a:t>pode viver" ("</a:t>
            </a:r>
            <a:r>
              <a:rPr sz="1956" i="1" spc="-9" dirty="0">
                <a:latin typeface="Trebuchet MS"/>
                <a:cs typeface="Trebuchet MS"/>
              </a:rPr>
              <a:t>Controls you cannot live</a:t>
            </a:r>
            <a:r>
              <a:rPr sz="1956" i="1" spc="80" dirty="0">
                <a:latin typeface="Trebuchet MS"/>
                <a:cs typeface="Trebuchet MS"/>
              </a:rPr>
              <a:t> </a:t>
            </a:r>
            <a:r>
              <a:rPr sz="1956" i="1" spc="-9" dirty="0">
                <a:latin typeface="Trebuchet MS"/>
                <a:cs typeface="Trebuchet MS"/>
              </a:rPr>
              <a:t>without</a:t>
            </a:r>
            <a:r>
              <a:rPr sz="1956" spc="-9" dirty="0">
                <a:latin typeface="Trebuchet MS"/>
                <a:cs typeface="Trebuchet MS"/>
              </a:rPr>
              <a:t>"):</a:t>
            </a:r>
            <a:endParaRPr sz="1956" dirty="0">
              <a:latin typeface="Trebuchet MS"/>
              <a:cs typeface="Trebuchet MS"/>
            </a:endParaRPr>
          </a:p>
          <a:p>
            <a:pPr>
              <a:spcBef>
                <a:spcPts val="98"/>
              </a:spcBef>
            </a:pPr>
            <a:endParaRPr sz="1867" dirty="0">
              <a:latin typeface="Times New Roman"/>
              <a:cs typeface="Times New Roman"/>
            </a:endParaRPr>
          </a:p>
          <a:p>
            <a:pPr marL="727014" indent="-320608">
              <a:buClr>
                <a:schemeClr val="accent2"/>
              </a:buClr>
              <a:buFont typeface="Wingdings"/>
              <a:buChar char=""/>
              <a:tabLst>
                <a:tab pos="727014" algn="l"/>
              </a:tabLst>
            </a:pPr>
            <a:r>
              <a:rPr sz="2133" b="1" spc="-9" dirty="0">
                <a:latin typeface="Trebuchet MS"/>
                <a:cs typeface="Trebuchet MS"/>
              </a:rPr>
              <a:t>As conciliações</a:t>
            </a:r>
            <a:r>
              <a:rPr sz="2133" b="1" spc="-142" dirty="0">
                <a:latin typeface="Trebuchet MS"/>
                <a:cs typeface="Trebuchet MS"/>
              </a:rPr>
              <a:t> </a:t>
            </a:r>
            <a:r>
              <a:rPr sz="2133" b="1" spc="-9" dirty="0">
                <a:latin typeface="Trebuchet MS"/>
                <a:cs typeface="Trebuchet MS"/>
              </a:rPr>
              <a:t>contábeis</a:t>
            </a:r>
            <a:endParaRPr sz="2133" dirty="0">
              <a:latin typeface="Trebuchet MS"/>
              <a:cs typeface="Trebuchet MS"/>
            </a:endParaRPr>
          </a:p>
          <a:p>
            <a:pPr marL="727014" indent="-320608">
              <a:buClr>
                <a:schemeClr val="accent2"/>
              </a:buClr>
              <a:buFont typeface="Wingdings"/>
              <a:buChar char=""/>
              <a:tabLst>
                <a:tab pos="727014" algn="l"/>
              </a:tabLst>
            </a:pPr>
            <a:r>
              <a:rPr sz="2133" b="1" spc="-9" dirty="0">
                <a:latin typeface="Trebuchet MS"/>
                <a:cs typeface="Trebuchet MS"/>
              </a:rPr>
              <a:t>Processos </a:t>
            </a:r>
            <a:r>
              <a:rPr sz="2133" b="1" dirty="0">
                <a:latin typeface="Trebuchet MS"/>
                <a:cs typeface="Trebuchet MS"/>
              </a:rPr>
              <a:t>de</a:t>
            </a:r>
            <a:r>
              <a:rPr sz="2133" b="1" spc="-160" dirty="0">
                <a:latin typeface="Trebuchet MS"/>
                <a:cs typeface="Trebuchet MS"/>
              </a:rPr>
              <a:t> </a:t>
            </a:r>
            <a:r>
              <a:rPr sz="2133" b="1" spc="-9" dirty="0">
                <a:latin typeface="Trebuchet MS"/>
                <a:cs typeface="Trebuchet MS"/>
              </a:rPr>
              <a:t>fechamento</a:t>
            </a:r>
            <a:endParaRPr sz="2133" dirty="0">
              <a:latin typeface="Trebuchet MS"/>
              <a:cs typeface="Trebuchet MS"/>
            </a:endParaRPr>
          </a:p>
          <a:p>
            <a:pPr marL="727014" indent="-320608">
              <a:buClr>
                <a:schemeClr val="accent2"/>
              </a:buClr>
              <a:buFont typeface="Wingdings"/>
              <a:buChar char=""/>
              <a:tabLst>
                <a:tab pos="727014" algn="l"/>
              </a:tabLst>
            </a:pPr>
            <a:r>
              <a:rPr sz="2133" b="1" spc="-9" dirty="0">
                <a:latin typeface="Trebuchet MS"/>
                <a:cs typeface="Trebuchet MS"/>
              </a:rPr>
              <a:t>“</a:t>
            </a:r>
            <a:r>
              <a:rPr sz="2133" b="1" i="1" spc="-9" dirty="0">
                <a:latin typeface="Trebuchet MS"/>
                <a:cs typeface="Trebuchet MS"/>
              </a:rPr>
              <a:t>Management judgement</a:t>
            </a:r>
            <a:r>
              <a:rPr sz="2133" b="1" spc="-9" dirty="0">
                <a:latin typeface="Trebuchet MS"/>
                <a:cs typeface="Trebuchet MS"/>
              </a:rPr>
              <a:t>”</a:t>
            </a:r>
            <a:endParaRPr sz="2133" dirty="0">
              <a:latin typeface="Trebuchet MS"/>
              <a:cs typeface="Trebuchet MS"/>
            </a:endParaRPr>
          </a:p>
          <a:p>
            <a:pPr marL="727014" indent="-320608">
              <a:buClr>
                <a:schemeClr val="accent2"/>
              </a:buClr>
              <a:buFont typeface="Wingdings"/>
              <a:buChar char=""/>
              <a:tabLst>
                <a:tab pos="727014" algn="l"/>
              </a:tabLst>
            </a:pPr>
            <a:r>
              <a:rPr sz="2133" b="1" spc="-9" dirty="0">
                <a:latin typeface="Trebuchet MS"/>
                <a:cs typeface="Trebuchet MS"/>
              </a:rPr>
              <a:t>Controles </a:t>
            </a:r>
            <a:r>
              <a:rPr sz="2133" b="1" dirty="0">
                <a:latin typeface="Trebuchet MS"/>
                <a:cs typeface="Trebuchet MS"/>
              </a:rPr>
              <a:t>sobre ativos físicos ou </a:t>
            </a:r>
            <a:r>
              <a:rPr sz="2133" b="1" spc="-9" dirty="0">
                <a:latin typeface="Trebuchet MS"/>
                <a:cs typeface="Trebuchet MS"/>
              </a:rPr>
              <a:t>intangíveis</a:t>
            </a:r>
            <a:r>
              <a:rPr sz="2133" b="1" spc="-89" dirty="0">
                <a:latin typeface="Trebuchet MS"/>
                <a:cs typeface="Trebuchet MS"/>
              </a:rPr>
              <a:t> </a:t>
            </a:r>
            <a:r>
              <a:rPr sz="2133" b="1" spc="-9" dirty="0">
                <a:latin typeface="Trebuchet MS"/>
                <a:cs typeface="Trebuchet MS"/>
              </a:rPr>
              <a:t>relevantes</a:t>
            </a:r>
            <a:endParaRPr sz="2133" dirty="0">
              <a:latin typeface="Trebuchet MS"/>
              <a:cs typeface="Trebuchet MS"/>
            </a:endParaRPr>
          </a:p>
          <a:p>
            <a:pPr marL="727014" indent="-320608">
              <a:buClr>
                <a:schemeClr val="accent2"/>
              </a:buClr>
              <a:buFont typeface="Wingdings"/>
              <a:buChar char=""/>
              <a:tabLst>
                <a:tab pos="727014" algn="l"/>
              </a:tabLst>
            </a:pPr>
            <a:r>
              <a:rPr sz="2133" b="1" spc="-9" dirty="0">
                <a:latin typeface="Trebuchet MS"/>
                <a:cs typeface="Trebuchet MS"/>
              </a:rPr>
              <a:t>Reconciliação entre princípios contábeis locais </a:t>
            </a:r>
            <a:r>
              <a:rPr sz="2133" b="1" dirty="0">
                <a:latin typeface="Trebuchet MS"/>
                <a:cs typeface="Trebuchet MS"/>
              </a:rPr>
              <a:t>e</a:t>
            </a:r>
            <a:r>
              <a:rPr sz="2133" b="1" spc="9" dirty="0">
                <a:latin typeface="Trebuchet MS"/>
                <a:cs typeface="Trebuchet MS"/>
              </a:rPr>
              <a:t> </a:t>
            </a:r>
            <a:r>
              <a:rPr sz="2133" b="1" spc="-44" dirty="0">
                <a:latin typeface="Trebuchet MS"/>
                <a:cs typeface="Trebuchet MS"/>
              </a:rPr>
              <a:t>USGAAP.</a:t>
            </a:r>
            <a:endParaRPr sz="2133" dirty="0">
              <a:latin typeface="Trebuchet MS"/>
              <a:cs typeface="Trebuchet MS"/>
            </a:endParaRPr>
          </a:p>
        </p:txBody>
      </p:sp>
      <p:sp>
        <p:nvSpPr>
          <p:cNvPr id="3" name="object 3"/>
          <p:cNvSpPr/>
          <p:nvPr/>
        </p:nvSpPr>
        <p:spPr>
          <a:xfrm>
            <a:off x="153774" y="1150879"/>
            <a:ext cx="592044" cy="4627621"/>
          </a:xfrm>
          <a:prstGeom prst="rect">
            <a:avLst/>
          </a:prstGeom>
          <a:solidFill>
            <a:schemeClr val="accent2"/>
          </a:solidFill>
        </p:spPr>
        <p:txBody>
          <a:bodyPr wrap="square" lIns="0" tIns="0" rIns="0" bIns="0" rtlCol="0"/>
          <a:lstStyle/>
          <a:p>
            <a:endParaRPr sz="3200"/>
          </a:p>
        </p:txBody>
      </p:sp>
      <p:sp>
        <p:nvSpPr>
          <p:cNvPr id="4" name="object 4"/>
          <p:cNvSpPr txBox="1"/>
          <p:nvPr/>
        </p:nvSpPr>
        <p:spPr>
          <a:xfrm>
            <a:off x="267370" y="1625382"/>
            <a:ext cx="300980" cy="3665565"/>
          </a:xfrm>
          <a:prstGeom prst="rect">
            <a:avLst/>
          </a:prstGeom>
        </p:spPr>
        <p:txBody>
          <a:bodyPr vert="vert270" wrap="square" lIns="0" tIns="7902" rIns="0" bIns="0" rtlCol="0">
            <a:spAutoFit/>
          </a:bodyPr>
          <a:lstStyle/>
          <a:p>
            <a:pPr marL="22578">
              <a:spcBef>
                <a:spcPts val="62"/>
              </a:spcBef>
            </a:pPr>
            <a:r>
              <a:rPr sz="1956" spc="-9" dirty="0">
                <a:solidFill>
                  <a:schemeClr val="bg1"/>
                </a:solidFill>
                <a:latin typeface="Trebuchet MS"/>
                <a:cs typeface="Trebuchet MS"/>
              </a:rPr>
              <a:t>Compliance </a:t>
            </a:r>
            <a:r>
              <a:rPr sz="1956" dirty="0">
                <a:solidFill>
                  <a:schemeClr val="bg1"/>
                </a:solidFill>
                <a:latin typeface="Trebuchet MS"/>
                <a:cs typeface="Trebuchet MS"/>
              </a:rPr>
              <a:t>e </a:t>
            </a:r>
            <a:r>
              <a:rPr sz="1956" spc="-9" dirty="0">
                <a:solidFill>
                  <a:schemeClr val="bg1"/>
                </a:solidFill>
                <a:latin typeface="Trebuchet MS"/>
                <a:cs typeface="Trebuchet MS"/>
              </a:rPr>
              <a:t>Controles</a:t>
            </a:r>
            <a:r>
              <a:rPr sz="1956" spc="-18" dirty="0">
                <a:solidFill>
                  <a:schemeClr val="bg1"/>
                </a:solidFill>
                <a:latin typeface="Trebuchet MS"/>
                <a:cs typeface="Trebuchet MS"/>
              </a:rPr>
              <a:t> </a:t>
            </a:r>
            <a:r>
              <a:rPr sz="1956" spc="-9" dirty="0">
                <a:solidFill>
                  <a:schemeClr val="bg1"/>
                </a:solidFill>
                <a:latin typeface="Trebuchet MS"/>
                <a:cs typeface="Trebuchet MS"/>
              </a:rPr>
              <a:t>Internos</a:t>
            </a:r>
            <a:endParaRPr sz="1956" dirty="0">
              <a:solidFill>
                <a:schemeClr val="bg1"/>
              </a:solidFill>
              <a:latin typeface="Trebuchet MS"/>
              <a:cs typeface="Trebuchet MS"/>
            </a:endParaRPr>
          </a:p>
        </p:txBody>
      </p:sp>
      <p:sp>
        <p:nvSpPr>
          <p:cNvPr id="5" name="object 5"/>
          <p:cNvSpPr txBox="1">
            <a:spLocks noGrp="1"/>
          </p:cNvSpPr>
          <p:nvPr>
            <p:ph type="title"/>
          </p:nvPr>
        </p:nvSpPr>
        <p:spPr>
          <a:xfrm>
            <a:off x="3702370" y="362047"/>
            <a:ext cx="4512247" cy="679260"/>
          </a:xfrm>
          <a:prstGeom prst="rect">
            <a:avLst/>
          </a:prstGeom>
        </p:spPr>
        <p:txBody>
          <a:bodyPr vert="horz" wrap="square" lIns="0" tIns="22578" rIns="0" bIns="0" rtlCol="0">
            <a:spAutoFit/>
          </a:bodyPr>
          <a:lstStyle/>
          <a:p>
            <a:pPr marL="22578">
              <a:spcBef>
                <a:spcPts val="178"/>
              </a:spcBef>
            </a:pPr>
            <a:r>
              <a:rPr sz="2133" spc="-9" dirty="0">
                <a:solidFill>
                  <a:schemeClr val="accent2"/>
                </a:solidFill>
                <a:latin typeface="Arial"/>
                <a:cs typeface="Arial"/>
              </a:rPr>
              <a:t>Conhecendo a Lei </a:t>
            </a:r>
            <a:r>
              <a:rPr sz="2133" dirty="0">
                <a:solidFill>
                  <a:schemeClr val="accent2"/>
                </a:solidFill>
                <a:latin typeface="Arial"/>
                <a:cs typeface="Arial"/>
              </a:rPr>
              <a:t>Sarbanes-Oxley</a:t>
            </a:r>
          </a:p>
        </p:txBody>
      </p:sp>
      <p:sp>
        <p:nvSpPr>
          <p:cNvPr id="6" name="object 6"/>
          <p:cNvSpPr/>
          <p:nvPr/>
        </p:nvSpPr>
        <p:spPr>
          <a:xfrm>
            <a:off x="1024488" y="1150697"/>
            <a:ext cx="2090246" cy="1152141"/>
          </a:xfrm>
          <a:prstGeom prst="rect">
            <a:avLst/>
          </a:prstGeom>
          <a:blipFill>
            <a:blip r:embed="rId2" cstate="print"/>
            <a:stretch>
              <a:fillRect/>
            </a:stretch>
          </a:blipFill>
        </p:spPr>
        <p:txBody>
          <a:bodyPr wrap="square" lIns="0" tIns="0" rIns="0" bIns="0" rtlCol="0"/>
          <a:lstStyle/>
          <a:p>
            <a:endParaRPr sz="320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666708" y="1117713"/>
            <a:ext cx="7115507" cy="2647762"/>
          </a:xfrm>
          <a:prstGeom prst="rect">
            <a:avLst/>
          </a:prstGeom>
        </p:spPr>
        <p:txBody>
          <a:bodyPr vert="horz" wrap="square" lIns="0" tIns="21449" rIns="0" bIns="0" rtlCol="0">
            <a:spAutoFit/>
          </a:bodyPr>
          <a:lstStyle/>
          <a:p>
            <a:pPr marL="22578" marR="9031">
              <a:spcBef>
                <a:spcPts val="169"/>
              </a:spcBef>
            </a:pPr>
            <a:r>
              <a:rPr sz="2844" spc="-9" dirty="0">
                <a:latin typeface="Trebuchet MS"/>
                <a:cs typeface="Trebuchet MS"/>
              </a:rPr>
              <a:t>A </a:t>
            </a:r>
            <a:r>
              <a:rPr sz="2844" b="1" spc="-18" dirty="0">
                <a:latin typeface="Trebuchet MS"/>
                <a:cs typeface="Trebuchet MS"/>
              </a:rPr>
              <a:t>Sarbanes-Oxley </a:t>
            </a:r>
            <a:r>
              <a:rPr sz="2844" spc="-9" dirty="0">
                <a:latin typeface="Trebuchet MS"/>
                <a:cs typeface="Trebuchet MS"/>
              </a:rPr>
              <a:t>privilegia o controle  interno e as formas </a:t>
            </a:r>
            <a:r>
              <a:rPr sz="2844" spc="-18" dirty="0">
                <a:latin typeface="Trebuchet MS"/>
                <a:cs typeface="Trebuchet MS"/>
              </a:rPr>
              <a:t>mais </a:t>
            </a:r>
            <a:r>
              <a:rPr sz="2844" spc="-9" dirty="0">
                <a:latin typeface="Trebuchet MS"/>
                <a:cs typeface="Trebuchet MS"/>
              </a:rPr>
              <a:t>adequadas </a:t>
            </a:r>
            <a:r>
              <a:rPr sz="2844" spc="-18" dirty="0">
                <a:latin typeface="Trebuchet MS"/>
                <a:cs typeface="Trebuchet MS"/>
              </a:rPr>
              <a:t>de  divulgação </a:t>
            </a:r>
            <a:r>
              <a:rPr sz="2844" spc="-9" dirty="0">
                <a:latin typeface="Trebuchet MS"/>
                <a:cs typeface="Trebuchet MS"/>
              </a:rPr>
              <a:t>e </a:t>
            </a:r>
            <a:r>
              <a:rPr sz="2844" spc="-18" dirty="0">
                <a:latin typeface="Trebuchet MS"/>
                <a:cs typeface="Trebuchet MS"/>
              </a:rPr>
              <a:t>emissão </a:t>
            </a:r>
            <a:r>
              <a:rPr sz="2844" spc="-9" dirty="0">
                <a:latin typeface="Trebuchet MS"/>
                <a:cs typeface="Trebuchet MS"/>
              </a:rPr>
              <a:t>de relatórios  financeiros, o que aumenta a transparência  no </a:t>
            </a:r>
            <a:r>
              <a:rPr sz="2844" spc="-18" dirty="0">
                <a:latin typeface="Trebuchet MS"/>
                <a:cs typeface="Trebuchet MS"/>
              </a:rPr>
              <a:t>mundo </a:t>
            </a:r>
            <a:r>
              <a:rPr sz="2844" spc="-9" dirty="0">
                <a:latin typeface="Trebuchet MS"/>
                <a:cs typeface="Trebuchet MS"/>
              </a:rPr>
              <a:t>corporativo e contribui </a:t>
            </a:r>
            <a:r>
              <a:rPr sz="2844" spc="-18" dirty="0">
                <a:latin typeface="Trebuchet MS"/>
                <a:cs typeface="Trebuchet MS"/>
              </a:rPr>
              <a:t>para </a:t>
            </a:r>
            <a:r>
              <a:rPr sz="2844" spc="-9" dirty="0">
                <a:latin typeface="Trebuchet MS"/>
                <a:cs typeface="Trebuchet MS"/>
              </a:rPr>
              <a:t>o  </a:t>
            </a:r>
            <a:r>
              <a:rPr sz="2844" spc="-18" dirty="0">
                <a:latin typeface="Trebuchet MS"/>
                <a:cs typeface="Trebuchet MS"/>
              </a:rPr>
              <a:t>aumento </a:t>
            </a:r>
            <a:r>
              <a:rPr sz="2844" spc="-9" dirty="0">
                <a:latin typeface="Trebuchet MS"/>
                <a:cs typeface="Trebuchet MS"/>
              </a:rPr>
              <a:t>da </a:t>
            </a:r>
            <a:r>
              <a:rPr sz="2844" spc="-18" dirty="0">
                <a:latin typeface="Trebuchet MS"/>
                <a:cs typeface="Trebuchet MS"/>
              </a:rPr>
              <a:t>confiança </a:t>
            </a:r>
            <a:r>
              <a:rPr sz="2844" spc="-9" dirty="0">
                <a:latin typeface="Trebuchet MS"/>
                <a:cs typeface="Trebuchet MS"/>
              </a:rPr>
              <a:t>nesse</a:t>
            </a:r>
            <a:r>
              <a:rPr sz="2844" spc="89" dirty="0">
                <a:latin typeface="Trebuchet MS"/>
                <a:cs typeface="Trebuchet MS"/>
              </a:rPr>
              <a:t> </a:t>
            </a:r>
            <a:r>
              <a:rPr sz="2844" spc="-71" dirty="0">
                <a:latin typeface="Trebuchet MS"/>
                <a:cs typeface="Trebuchet MS"/>
              </a:rPr>
              <a:t>setor.</a:t>
            </a:r>
            <a:endParaRPr sz="2844">
              <a:latin typeface="Trebuchet MS"/>
              <a:cs typeface="Trebuchet MS"/>
            </a:endParaRPr>
          </a:p>
        </p:txBody>
      </p:sp>
      <p:sp>
        <p:nvSpPr>
          <p:cNvPr id="3" name="object 3"/>
          <p:cNvSpPr/>
          <p:nvPr/>
        </p:nvSpPr>
        <p:spPr>
          <a:xfrm>
            <a:off x="384393" y="1150702"/>
            <a:ext cx="2176286" cy="4615098"/>
          </a:xfrm>
          <a:prstGeom prst="rect">
            <a:avLst/>
          </a:prstGeom>
          <a:blipFill>
            <a:blip r:embed="rId2" cstate="print"/>
            <a:stretch>
              <a:fillRect/>
            </a:stretch>
          </a:blipFill>
        </p:spPr>
        <p:txBody>
          <a:bodyPr wrap="square" lIns="0" tIns="0" rIns="0" bIns="0" rtlCol="0"/>
          <a:lstStyle/>
          <a:p>
            <a:endParaRPr sz="3200"/>
          </a:p>
        </p:txBody>
      </p:sp>
      <p:sp>
        <p:nvSpPr>
          <p:cNvPr id="4" name="object 4"/>
          <p:cNvSpPr/>
          <p:nvPr/>
        </p:nvSpPr>
        <p:spPr>
          <a:xfrm>
            <a:off x="153774" y="1150879"/>
            <a:ext cx="592044" cy="4627621"/>
          </a:xfrm>
          <a:prstGeom prst="rect">
            <a:avLst/>
          </a:prstGeom>
          <a:solidFill>
            <a:schemeClr val="accent2"/>
          </a:solidFill>
        </p:spPr>
        <p:txBody>
          <a:bodyPr wrap="square" lIns="0" tIns="0" rIns="0" bIns="0" rtlCol="0"/>
          <a:lstStyle/>
          <a:p>
            <a:endParaRPr sz="3200"/>
          </a:p>
        </p:txBody>
      </p:sp>
      <p:sp>
        <p:nvSpPr>
          <p:cNvPr id="5" name="object 5"/>
          <p:cNvSpPr txBox="1"/>
          <p:nvPr/>
        </p:nvSpPr>
        <p:spPr>
          <a:xfrm>
            <a:off x="267370" y="1625382"/>
            <a:ext cx="300980" cy="3665565"/>
          </a:xfrm>
          <a:prstGeom prst="rect">
            <a:avLst/>
          </a:prstGeom>
        </p:spPr>
        <p:txBody>
          <a:bodyPr vert="vert270" wrap="square" lIns="0" tIns="7902" rIns="0" bIns="0" rtlCol="0">
            <a:spAutoFit/>
          </a:bodyPr>
          <a:lstStyle/>
          <a:p>
            <a:pPr marL="22578">
              <a:spcBef>
                <a:spcPts val="62"/>
              </a:spcBef>
            </a:pPr>
            <a:r>
              <a:rPr sz="1956" spc="-9" dirty="0">
                <a:solidFill>
                  <a:schemeClr val="bg1"/>
                </a:solidFill>
                <a:latin typeface="Trebuchet MS"/>
                <a:cs typeface="Trebuchet MS"/>
              </a:rPr>
              <a:t>Compliance </a:t>
            </a:r>
            <a:r>
              <a:rPr sz="1956" dirty="0">
                <a:solidFill>
                  <a:schemeClr val="bg1"/>
                </a:solidFill>
                <a:latin typeface="Trebuchet MS"/>
                <a:cs typeface="Trebuchet MS"/>
              </a:rPr>
              <a:t>e </a:t>
            </a:r>
            <a:r>
              <a:rPr sz="1956" spc="-9" dirty="0">
                <a:solidFill>
                  <a:schemeClr val="bg1"/>
                </a:solidFill>
                <a:latin typeface="Trebuchet MS"/>
                <a:cs typeface="Trebuchet MS"/>
              </a:rPr>
              <a:t>Controles</a:t>
            </a:r>
            <a:r>
              <a:rPr sz="1956" spc="-18" dirty="0">
                <a:solidFill>
                  <a:schemeClr val="bg1"/>
                </a:solidFill>
                <a:latin typeface="Trebuchet MS"/>
                <a:cs typeface="Trebuchet MS"/>
              </a:rPr>
              <a:t> </a:t>
            </a:r>
            <a:r>
              <a:rPr sz="1956" spc="-9" dirty="0">
                <a:solidFill>
                  <a:schemeClr val="bg1"/>
                </a:solidFill>
                <a:latin typeface="Trebuchet MS"/>
                <a:cs typeface="Trebuchet MS"/>
              </a:rPr>
              <a:t>Internos</a:t>
            </a:r>
            <a:endParaRPr sz="1956" dirty="0">
              <a:solidFill>
                <a:schemeClr val="bg1"/>
              </a:solidFill>
              <a:latin typeface="Trebuchet MS"/>
              <a:cs typeface="Trebuchet MS"/>
            </a:endParaRPr>
          </a:p>
        </p:txBody>
      </p:sp>
      <p:sp>
        <p:nvSpPr>
          <p:cNvPr id="6" name="object 6"/>
          <p:cNvSpPr txBox="1">
            <a:spLocks noGrp="1"/>
          </p:cNvSpPr>
          <p:nvPr>
            <p:ph type="title"/>
          </p:nvPr>
        </p:nvSpPr>
        <p:spPr>
          <a:xfrm>
            <a:off x="3702370" y="362047"/>
            <a:ext cx="4512247" cy="679260"/>
          </a:xfrm>
          <a:prstGeom prst="rect">
            <a:avLst/>
          </a:prstGeom>
        </p:spPr>
        <p:txBody>
          <a:bodyPr vert="horz" wrap="square" lIns="0" tIns="22578" rIns="0" bIns="0" rtlCol="0">
            <a:spAutoFit/>
          </a:bodyPr>
          <a:lstStyle/>
          <a:p>
            <a:pPr marL="22578">
              <a:spcBef>
                <a:spcPts val="178"/>
              </a:spcBef>
            </a:pPr>
            <a:r>
              <a:rPr sz="2133" spc="-9" dirty="0">
                <a:solidFill>
                  <a:schemeClr val="accent2"/>
                </a:solidFill>
                <a:latin typeface="Arial"/>
                <a:cs typeface="Arial"/>
              </a:rPr>
              <a:t>Conhecendo a Lei </a:t>
            </a:r>
            <a:r>
              <a:rPr sz="2133" dirty="0">
                <a:solidFill>
                  <a:schemeClr val="accent2"/>
                </a:solidFill>
                <a:latin typeface="Arial"/>
                <a:cs typeface="Arial"/>
              </a:rPr>
              <a:t>Sarbanes-Oxley</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666708" y="827314"/>
            <a:ext cx="7383060" cy="4798786"/>
          </a:xfrm>
          <a:prstGeom prst="rect">
            <a:avLst/>
          </a:prstGeom>
        </p:spPr>
        <p:txBody>
          <a:bodyPr vert="horz" wrap="square" lIns="0" tIns="22578" rIns="0" bIns="0" rtlCol="0">
            <a:spAutoFit/>
          </a:bodyPr>
          <a:lstStyle/>
          <a:p>
            <a:pPr marL="22578">
              <a:spcBef>
                <a:spcPts val="178"/>
              </a:spcBef>
            </a:pPr>
            <a:r>
              <a:rPr sz="2133" dirty="0">
                <a:latin typeface="Trebuchet MS"/>
                <a:cs typeface="Trebuchet MS"/>
              </a:rPr>
              <a:t>Segundo a revista </a:t>
            </a:r>
            <a:r>
              <a:rPr sz="2133" spc="-9" dirty="0">
                <a:latin typeface="Trebuchet MS"/>
                <a:cs typeface="Trebuchet MS"/>
              </a:rPr>
              <a:t>Fortune, </a:t>
            </a:r>
            <a:r>
              <a:rPr sz="2133" dirty="0">
                <a:latin typeface="Trebuchet MS"/>
                <a:cs typeface="Trebuchet MS"/>
              </a:rPr>
              <a:t>que </a:t>
            </a:r>
            <a:r>
              <a:rPr sz="2133" spc="-9" dirty="0">
                <a:latin typeface="Trebuchet MS"/>
                <a:cs typeface="Trebuchet MS"/>
              </a:rPr>
              <a:t>elencou </a:t>
            </a:r>
            <a:r>
              <a:rPr sz="2133" dirty="0">
                <a:latin typeface="Trebuchet MS"/>
                <a:cs typeface="Trebuchet MS"/>
              </a:rPr>
              <a:t>os </a:t>
            </a:r>
            <a:r>
              <a:rPr sz="2133" b="1" dirty="0">
                <a:latin typeface="Trebuchet MS"/>
                <a:cs typeface="Trebuchet MS"/>
              </a:rPr>
              <a:t>10 </a:t>
            </a:r>
            <a:r>
              <a:rPr sz="2133" b="1" spc="-18" dirty="0">
                <a:latin typeface="Trebuchet MS"/>
                <a:cs typeface="Trebuchet MS"/>
              </a:rPr>
              <a:t>grandes</a:t>
            </a:r>
            <a:r>
              <a:rPr sz="2133" b="1" spc="-240" dirty="0">
                <a:latin typeface="Trebuchet MS"/>
                <a:cs typeface="Trebuchet MS"/>
              </a:rPr>
              <a:t> </a:t>
            </a:r>
            <a:r>
              <a:rPr sz="2133" b="1" spc="-9" dirty="0">
                <a:latin typeface="Trebuchet MS"/>
                <a:cs typeface="Trebuchet MS"/>
              </a:rPr>
              <a:t>erros</a:t>
            </a:r>
            <a:endParaRPr sz="2133" dirty="0">
              <a:latin typeface="Trebuchet MS"/>
              <a:cs typeface="Trebuchet MS"/>
            </a:endParaRPr>
          </a:p>
          <a:p>
            <a:pPr marL="22578"/>
            <a:r>
              <a:rPr sz="2133" b="1" dirty="0">
                <a:latin typeface="Trebuchet MS"/>
                <a:cs typeface="Trebuchet MS"/>
              </a:rPr>
              <a:t>da </a:t>
            </a:r>
            <a:r>
              <a:rPr sz="2133" b="1" spc="-9" dirty="0">
                <a:latin typeface="Trebuchet MS"/>
                <a:cs typeface="Trebuchet MS"/>
              </a:rPr>
              <a:t>lógica do mercado que contribuíram </a:t>
            </a:r>
            <a:r>
              <a:rPr sz="2133" b="1" spc="-18" dirty="0">
                <a:latin typeface="Trebuchet MS"/>
                <a:cs typeface="Trebuchet MS"/>
              </a:rPr>
              <a:t>para </a:t>
            </a:r>
            <a:r>
              <a:rPr sz="2133" b="1" dirty="0">
                <a:latin typeface="Trebuchet MS"/>
                <a:cs typeface="Trebuchet MS"/>
              </a:rPr>
              <a:t>a</a:t>
            </a:r>
            <a:r>
              <a:rPr sz="2133" b="1" spc="-9" dirty="0">
                <a:latin typeface="Trebuchet MS"/>
                <a:cs typeface="Trebuchet MS"/>
              </a:rPr>
              <a:t> </a:t>
            </a:r>
            <a:r>
              <a:rPr sz="2133" b="1" dirty="0">
                <a:latin typeface="Trebuchet MS"/>
                <a:cs typeface="Trebuchet MS"/>
              </a:rPr>
              <a:t>SOX</a:t>
            </a:r>
            <a:r>
              <a:rPr sz="2133" dirty="0">
                <a:latin typeface="Trebuchet MS"/>
                <a:cs typeface="Trebuchet MS"/>
              </a:rPr>
              <a:t>:</a:t>
            </a:r>
          </a:p>
          <a:p>
            <a:pPr>
              <a:spcBef>
                <a:spcPts val="71"/>
              </a:spcBef>
            </a:pPr>
            <a:endParaRPr sz="3378" dirty="0">
              <a:latin typeface="Times New Roman"/>
              <a:cs typeface="Times New Roman"/>
            </a:endParaRPr>
          </a:p>
          <a:p>
            <a:pPr marL="727014" indent="-320608">
              <a:buClr>
                <a:schemeClr val="accent2"/>
              </a:buClr>
              <a:buFont typeface="Wingdings"/>
              <a:buChar char=""/>
              <a:tabLst>
                <a:tab pos="727014" algn="l"/>
              </a:tabLst>
            </a:pPr>
            <a:r>
              <a:rPr sz="1956" dirty="0">
                <a:latin typeface="Trebuchet MS"/>
                <a:cs typeface="Trebuchet MS"/>
              </a:rPr>
              <a:t>Servidão </a:t>
            </a:r>
            <a:r>
              <a:rPr sz="1956" spc="-9" dirty="0">
                <a:latin typeface="Trebuchet MS"/>
                <a:cs typeface="Trebuchet MS"/>
              </a:rPr>
              <a:t>dos executivos </a:t>
            </a:r>
            <a:r>
              <a:rPr sz="1956" dirty="0">
                <a:latin typeface="Trebuchet MS"/>
                <a:cs typeface="Trebuchet MS"/>
              </a:rPr>
              <a:t>à </a:t>
            </a:r>
            <a:r>
              <a:rPr sz="1956" spc="-9" dirty="0">
                <a:latin typeface="Trebuchet MS"/>
                <a:cs typeface="Trebuchet MS"/>
              </a:rPr>
              <a:t>Wall</a:t>
            </a:r>
            <a:r>
              <a:rPr sz="1956" spc="27" dirty="0">
                <a:latin typeface="Trebuchet MS"/>
                <a:cs typeface="Trebuchet MS"/>
              </a:rPr>
              <a:t> </a:t>
            </a:r>
            <a:r>
              <a:rPr sz="1956" spc="-9" dirty="0">
                <a:latin typeface="Trebuchet MS"/>
                <a:cs typeface="Trebuchet MS"/>
              </a:rPr>
              <a:t>Street;</a:t>
            </a:r>
            <a:endParaRPr sz="1956" dirty="0">
              <a:latin typeface="Trebuchet MS"/>
              <a:cs typeface="Trebuchet MS"/>
            </a:endParaRPr>
          </a:p>
          <a:p>
            <a:pPr marL="727014" indent="-320608">
              <a:spcBef>
                <a:spcPts val="542"/>
              </a:spcBef>
              <a:buClr>
                <a:schemeClr val="accent2"/>
              </a:buClr>
              <a:buFont typeface="Wingdings"/>
              <a:buChar char=""/>
              <a:tabLst>
                <a:tab pos="727014" algn="l"/>
              </a:tabLst>
            </a:pPr>
            <a:r>
              <a:rPr sz="1956" dirty="0">
                <a:latin typeface="Trebuchet MS"/>
                <a:cs typeface="Trebuchet MS"/>
              </a:rPr>
              <a:t>Arrojo em</a:t>
            </a:r>
            <a:r>
              <a:rPr sz="1956" spc="-53" dirty="0">
                <a:latin typeface="Trebuchet MS"/>
                <a:cs typeface="Trebuchet MS"/>
              </a:rPr>
              <a:t> </a:t>
            </a:r>
            <a:r>
              <a:rPr sz="1956" spc="-9" dirty="0">
                <a:latin typeface="Trebuchet MS"/>
                <a:cs typeface="Trebuchet MS"/>
              </a:rPr>
              <a:t>excesso;</a:t>
            </a:r>
            <a:endParaRPr sz="1956" dirty="0">
              <a:latin typeface="Trebuchet MS"/>
              <a:cs typeface="Trebuchet MS"/>
            </a:endParaRPr>
          </a:p>
          <a:p>
            <a:pPr marL="727014" indent="-320608">
              <a:spcBef>
                <a:spcPts val="533"/>
              </a:spcBef>
              <a:buClr>
                <a:schemeClr val="accent2"/>
              </a:buClr>
              <a:buFont typeface="Wingdings"/>
              <a:buChar char=""/>
              <a:tabLst>
                <a:tab pos="727014" algn="l"/>
              </a:tabLst>
            </a:pPr>
            <a:r>
              <a:rPr sz="1956" dirty="0">
                <a:latin typeface="Trebuchet MS"/>
                <a:cs typeface="Trebuchet MS"/>
              </a:rPr>
              <a:t>Overdose </a:t>
            </a:r>
            <a:r>
              <a:rPr sz="1956" spc="-9" dirty="0">
                <a:latin typeface="Trebuchet MS"/>
                <a:cs typeface="Trebuchet MS"/>
              </a:rPr>
              <a:t>de</a:t>
            </a:r>
            <a:r>
              <a:rPr sz="1956" spc="-44" dirty="0">
                <a:latin typeface="Trebuchet MS"/>
                <a:cs typeface="Trebuchet MS"/>
              </a:rPr>
              <a:t> </a:t>
            </a:r>
            <a:r>
              <a:rPr sz="1956" dirty="0">
                <a:latin typeface="Trebuchet MS"/>
                <a:cs typeface="Trebuchet MS"/>
              </a:rPr>
              <a:t>risco;</a:t>
            </a:r>
          </a:p>
          <a:p>
            <a:pPr marL="727014" indent="-320608">
              <a:spcBef>
                <a:spcPts val="533"/>
              </a:spcBef>
              <a:buClr>
                <a:schemeClr val="accent2"/>
              </a:buClr>
              <a:buFont typeface="Wingdings"/>
              <a:buChar char=""/>
              <a:tabLst>
                <a:tab pos="727014" algn="l"/>
              </a:tabLst>
            </a:pPr>
            <a:r>
              <a:rPr sz="1956" spc="-9" dirty="0">
                <a:latin typeface="Trebuchet MS"/>
                <a:cs typeface="Trebuchet MS"/>
              </a:rPr>
              <a:t>Problemas de governança;</a:t>
            </a:r>
            <a:endParaRPr sz="1956" dirty="0">
              <a:latin typeface="Trebuchet MS"/>
              <a:cs typeface="Trebuchet MS"/>
            </a:endParaRPr>
          </a:p>
          <a:p>
            <a:pPr marL="727014" indent="-320608">
              <a:spcBef>
                <a:spcPts val="533"/>
              </a:spcBef>
              <a:buClr>
                <a:schemeClr val="accent2"/>
              </a:buClr>
              <a:buFont typeface="Wingdings"/>
              <a:buChar char=""/>
              <a:tabLst>
                <a:tab pos="727014" algn="l"/>
              </a:tabLst>
            </a:pPr>
            <a:r>
              <a:rPr sz="1956" spc="-9" dirty="0">
                <a:latin typeface="Trebuchet MS"/>
                <a:cs typeface="Trebuchet MS"/>
              </a:rPr>
              <a:t>Idolatria devido </a:t>
            </a:r>
            <a:r>
              <a:rPr sz="1956" dirty="0">
                <a:latin typeface="Trebuchet MS"/>
                <a:cs typeface="Trebuchet MS"/>
              </a:rPr>
              <a:t>a </a:t>
            </a:r>
            <a:r>
              <a:rPr sz="1956" spc="-9" dirty="0">
                <a:latin typeface="Trebuchet MS"/>
                <a:cs typeface="Trebuchet MS"/>
              </a:rPr>
              <a:t>sucessos</a:t>
            </a:r>
            <a:r>
              <a:rPr sz="1956" spc="18" dirty="0">
                <a:latin typeface="Trebuchet MS"/>
                <a:cs typeface="Trebuchet MS"/>
              </a:rPr>
              <a:t> </a:t>
            </a:r>
            <a:r>
              <a:rPr sz="1956" spc="-9" dirty="0">
                <a:latin typeface="Trebuchet MS"/>
                <a:cs typeface="Trebuchet MS"/>
              </a:rPr>
              <a:t>passados;</a:t>
            </a:r>
            <a:endParaRPr sz="1956" dirty="0">
              <a:latin typeface="Trebuchet MS"/>
              <a:cs typeface="Trebuchet MS"/>
            </a:endParaRPr>
          </a:p>
          <a:p>
            <a:pPr marL="727014" indent="-320608">
              <a:spcBef>
                <a:spcPts val="533"/>
              </a:spcBef>
              <a:buClr>
                <a:schemeClr val="accent2"/>
              </a:buClr>
              <a:buFont typeface="Wingdings"/>
              <a:buChar char=""/>
              <a:tabLst>
                <a:tab pos="727014" algn="l"/>
              </a:tabLst>
            </a:pPr>
            <a:r>
              <a:rPr sz="1956" spc="-9" dirty="0">
                <a:latin typeface="Trebuchet MS"/>
                <a:cs typeface="Trebuchet MS"/>
              </a:rPr>
              <a:t>Estratégias de curto</a:t>
            </a:r>
            <a:r>
              <a:rPr sz="1956" spc="9" dirty="0">
                <a:latin typeface="Trebuchet MS"/>
                <a:cs typeface="Trebuchet MS"/>
              </a:rPr>
              <a:t> </a:t>
            </a:r>
            <a:r>
              <a:rPr sz="1956" spc="-9" dirty="0">
                <a:latin typeface="Trebuchet MS"/>
                <a:cs typeface="Trebuchet MS"/>
              </a:rPr>
              <a:t>prazo;</a:t>
            </a:r>
            <a:endParaRPr sz="1956" dirty="0">
              <a:latin typeface="Trebuchet MS"/>
              <a:cs typeface="Trebuchet MS"/>
            </a:endParaRPr>
          </a:p>
          <a:p>
            <a:pPr marL="727014" indent="-320608">
              <a:spcBef>
                <a:spcPts val="533"/>
              </a:spcBef>
              <a:buClr>
                <a:schemeClr val="accent2"/>
              </a:buClr>
              <a:buFont typeface="Wingdings"/>
              <a:buChar char=""/>
              <a:tabLst>
                <a:tab pos="727014" algn="l"/>
              </a:tabLst>
            </a:pPr>
            <a:r>
              <a:rPr sz="1956" spc="-9" dirty="0">
                <a:latin typeface="Trebuchet MS"/>
                <a:cs typeface="Trebuchet MS"/>
              </a:rPr>
              <a:t>Ciranda das aquisições;</a:t>
            </a:r>
            <a:endParaRPr sz="1956" dirty="0">
              <a:latin typeface="Trebuchet MS"/>
              <a:cs typeface="Trebuchet MS"/>
            </a:endParaRPr>
          </a:p>
          <a:p>
            <a:pPr marL="727014" indent="-320608">
              <a:spcBef>
                <a:spcPts val="542"/>
              </a:spcBef>
              <a:buClr>
                <a:schemeClr val="accent2"/>
              </a:buClr>
              <a:buFont typeface="Wingdings"/>
              <a:buChar char=""/>
              <a:tabLst>
                <a:tab pos="727014" algn="l"/>
              </a:tabLst>
            </a:pPr>
            <a:r>
              <a:rPr sz="1956" spc="-9" dirty="0">
                <a:latin typeface="Trebuchet MS"/>
                <a:cs typeface="Trebuchet MS"/>
              </a:rPr>
              <a:t>Medo </a:t>
            </a:r>
            <a:r>
              <a:rPr sz="1956" dirty="0">
                <a:latin typeface="Trebuchet MS"/>
                <a:cs typeface="Trebuchet MS"/>
              </a:rPr>
              <a:t>da </a:t>
            </a:r>
            <a:r>
              <a:rPr sz="1956" spc="-9" dirty="0">
                <a:latin typeface="Trebuchet MS"/>
                <a:cs typeface="Trebuchet MS"/>
              </a:rPr>
              <a:t>pressão </a:t>
            </a:r>
            <a:r>
              <a:rPr sz="1956" dirty="0">
                <a:latin typeface="Trebuchet MS"/>
                <a:cs typeface="Trebuchet MS"/>
              </a:rPr>
              <a:t>da</a:t>
            </a:r>
            <a:r>
              <a:rPr sz="1956" spc="-44" dirty="0">
                <a:latin typeface="Trebuchet MS"/>
                <a:cs typeface="Trebuchet MS"/>
              </a:rPr>
              <a:t> </a:t>
            </a:r>
            <a:r>
              <a:rPr sz="1956" dirty="0">
                <a:latin typeface="Trebuchet MS"/>
                <a:cs typeface="Trebuchet MS"/>
              </a:rPr>
              <a:t>chefia;</a:t>
            </a:r>
          </a:p>
          <a:p>
            <a:pPr marL="727014" indent="-320608">
              <a:spcBef>
                <a:spcPts val="533"/>
              </a:spcBef>
              <a:buClr>
                <a:schemeClr val="accent2"/>
              </a:buClr>
              <a:buFont typeface="Wingdings"/>
              <a:buChar char=""/>
              <a:tabLst>
                <a:tab pos="727014" algn="l"/>
              </a:tabLst>
            </a:pPr>
            <a:r>
              <a:rPr sz="1956" spc="-9" dirty="0">
                <a:latin typeface="Trebuchet MS"/>
                <a:cs typeface="Trebuchet MS"/>
              </a:rPr>
              <a:t>Cultura interna</a:t>
            </a:r>
            <a:r>
              <a:rPr sz="1956" spc="-18" dirty="0">
                <a:latin typeface="Trebuchet MS"/>
                <a:cs typeface="Trebuchet MS"/>
              </a:rPr>
              <a:t> </a:t>
            </a:r>
            <a:r>
              <a:rPr sz="1956" spc="-9" dirty="0">
                <a:latin typeface="Trebuchet MS"/>
                <a:cs typeface="Trebuchet MS"/>
              </a:rPr>
              <a:t>inadequada;</a:t>
            </a:r>
            <a:endParaRPr sz="1956" dirty="0">
              <a:latin typeface="Trebuchet MS"/>
              <a:cs typeface="Trebuchet MS"/>
            </a:endParaRPr>
          </a:p>
          <a:p>
            <a:pPr marL="727014" indent="-320608">
              <a:spcBef>
                <a:spcPts val="533"/>
              </a:spcBef>
              <a:buClr>
                <a:schemeClr val="accent2"/>
              </a:buClr>
              <a:buFont typeface="Wingdings"/>
              <a:buChar char=""/>
              <a:tabLst>
                <a:tab pos="727014" algn="l"/>
              </a:tabLst>
            </a:pPr>
            <a:r>
              <a:rPr sz="1956" spc="-9" dirty="0">
                <a:latin typeface="Trebuchet MS"/>
                <a:cs typeface="Trebuchet MS"/>
              </a:rPr>
              <a:t>Enfim: “Espiral da</a:t>
            </a:r>
            <a:r>
              <a:rPr sz="1956" spc="9" dirty="0">
                <a:latin typeface="Trebuchet MS"/>
                <a:cs typeface="Trebuchet MS"/>
              </a:rPr>
              <a:t> </a:t>
            </a:r>
            <a:r>
              <a:rPr sz="1956" spc="-9" dirty="0">
                <a:latin typeface="Trebuchet MS"/>
                <a:cs typeface="Trebuchet MS"/>
              </a:rPr>
              <a:t>morte”.</a:t>
            </a:r>
            <a:endParaRPr sz="1956" dirty="0">
              <a:latin typeface="Trebuchet MS"/>
              <a:cs typeface="Trebuchet MS"/>
            </a:endParaRPr>
          </a:p>
        </p:txBody>
      </p:sp>
      <p:sp>
        <p:nvSpPr>
          <p:cNvPr id="3" name="object 3"/>
          <p:cNvSpPr/>
          <p:nvPr/>
        </p:nvSpPr>
        <p:spPr>
          <a:xfrm>
            <a:off x="384393" y="1150702"/>
            <a:ext cx="2176286" cy="4615098"/>
          </a:xfrm>
          <a:prstGeom prst="rect">
            <a:avLst/>
          </a:prstGeom>
          <a:blipFill>
            <a:blip r:embed="rId2" cstate="print"/>
            <a:stretch>
              <a:fillRect/>
            </a:stretch>
          </a:blipFill>
        </p:spPr>
        <p:txBody>
          <a:bodyPr wrap="square" lIns="0" tIns="0" rIns="0" bIns="0" rtlCol="0"/>
          <a:lstStyle/>
          <a:p>
            <a:endParaRPr sz="3200"/>
          </a:p>
        </p:txBody>
      </p:sp>
      <p:sp>
        <p:nvSpPr>
          <p:cNvPr id="4" name="object 4"/>
          <p:cNvSpPr/>
          <p:nvPr/>
        </p:nvSpPr>
        <p:spPr>
          <a:xfrm>
            <a:off x="153774" y="1150879"/>
            <a:ext cx="592044" cy="4627621"/>
          </a:xfrm>
          <a:prstGeom prst="rect">
            <a:avLst/>
          </a:prstGeom>
          <a:solidFill>
            <a:schemeClr val="accent2"/>
          </a:solidFill>
        </p:spPr>
        <p:txBody>
          <a:bodyPr wrap="square" lIns="0" tIns="0" rIns="0" bIns="0" rtlCol="0"/>
          <a:lstStyle/>
          <a:p>
            <a:endParaRPr sz="3200"/>
          </a:p>
        </p:txBody>
      </p:sp>
      <p:sp>
        <p:nvSpPr>
          <p:cNvPr id="5" name="object 5"/>
          <p:cNvSpPr txBox="1"/>
          <p:nvPr/>
        </p:nvSpPr>
        <p:spPr>
          <a:xfrm>
            <a:off x="267370" y="1625382"/>
            <a:ext cx="300980" cy="3665565"/>
          </a:xfrm>
          <a:prstGeom prst="rect">
            <a:avLst/>
          </a:prstGeom>
        </p:spPr>
        <p:txBody>
          <a:bodyPr vert="vert270" wrap="square" lIns="0" tIns="7902" rIns="0" bIns="0" rtlCol="0">
            <a:spAutoFit/>
          </a:bodyPr>
          <a:lstStyle/>
          <a:p>
            <a:pPr marL="22578">
              <a:spcBef>
                <a:spcPts val="62"/>
              </a:spcBef>
            </a:pPr>
            <a:r>
              <a:rPr sz="1956" spc="-9" dirty="0">
                <a:solidFill>
                  <a:schemeClr val="bg1"/>
                </a:solidFill>
                <a:latin typeface="Trebuchet MS"/>
                <a:cs typeface="Trebuchet MS"/>
              </a:rPr>
              <a:t>Compliance </a:t>
            </a:r>
            <a:r>
              <a:rPr sz="1956" dirty="0">
                <a:solidFill>
                  <a:schemeClr val="bg1"/>
                </a:solidFill>
                <a:latin typeface="Trebuchet MS"/>
                <a:cs typeface="Trebuchet MS"/>
              </a:rPr>
              <a:t>e </a:t>
            </a:r>
            <a:r>
              <a:rPr sz="1956" spc="-9" dirty="0">
                <a:solidFill>
                  <a:schemeClr val="bg1"/>
                </a:solidFill>
                <a:latin typeface="Trebuchet MS"/>
                <a:cs typeface="Trebuchet MS"/>
              </a:rPr>
              <a:t>Controles</a:t>
            </a:r>
            <a:r>
              <a:rPr sz="1956" spc="-18" dirty="0">
                <a:solidFill>
                  <a:schemeClr val="bg1"/>
                </a:solidFill>
                <a:latin typeface="Trebuchet MS"/>
                <a:cs typeface="Trebuchet MS"/>
              </a:rPr>
              <a:t> </a:t>
            </a:r>
            <a:r>
              <a:rPr sz="1956" spc="-9" dirty="0">
                <a:solidFill>
                  <a:schemeClr val="bg1"/>
                </a:solidFill>
                <a:latin typeface="Trebuchet MS"/>
                <a:cs typeface="Trebuchet MS"/>
              </a:rPr>
              <a:t>Internos</a:t>
            </a:r>
            <a:endParaRPr sz="1956" dirty="0">
              <a:solidFill>
                <a:schemeClr val="bg1"/>
              </a:solidFill>
              <a:latin typeface="Trebuchet MS"/>
              <a:cs typeface="Trebuchet MS"/>
            </a:endParaRPr>
          </a:p>
        </p:txBody>
      </p:sp>
      <p:sp>
        <p:nvSpPr>
          <p:cNvPr id="6" name="object 6"/>
          <p:cNvSpPr txBox="1">
            <a:spLocks noGrp="1"/>
          </p:cNvSpPr>
          <p:nvPr>
            <p:ph type="title"/>
          </p:nvPr>
        </p:nvSpPr>
        <p:spPr>
          <a:xfrm>
            <a:off x="3702370" y="68935"/>
            <a:ext cx="4512247" cy="679260"/>
          </a:xfrm>
          <a:prstGeom prst="rect">
            <a:avLst/>
          </a:prstGeom>
        </p:spPr>
        <p:txBody>
          <a:bodyPr vert="horz" wrap="square" lIns="0" tIns="22578" rIns="0" bIns="0" rtlCol="0">
            <a:spAutoFit/>
          </a:bodyPr>
          <a:lstStyle/>
          <a:p>
            <a:pPr marL="22578">
              <a:spcBef>
                <a:spcPts val="178"/>
              </a:spcBef>
            </a:pPr>
            <a:r>
              <a:rPr sz="2133" spc="-9" dirty="0">
                <a:solidFill>
                  <a:schemeClr val="accent2"/>
                </a:solidFill>
                <a:latin typeface="Arial"/>
                <a:cs typeface="Arial"/>
              </a:rPr>
              <a:t>Conhecendo a Lei </a:t>
            </a:r>
            <a:r>
              <a:rPr sz="2133" dirty="0">
                <a:solidFill>
                  <a:schemeClr val="accent2"/>
                </a:solidFill>
                <a:latin typeface="Arial"/>
                <a:cs typeface="Arial"/>
              </a:rPr>
              <a:t>Sarbanes-Oxley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8AE13F-AD92-4355-A0E8-DE2F6E0FEB93}"/>
              </a:ext>
            </a:extLst>
          </p:cNvPr>
          <p:cNvSpPr>
            <a:spLocks noGrp="1"/>
          </p:cNvSpPr>
          <p:nvPr>
            <p:ph type="title"/>
          </p:nvPr>
        </p:nvSpPr>
        <p:spPr>
          <a:xfrm>
            <a:off x="1378970" y="2344452"/>
            <a:ext cx="7492548" cy="1076896"/>
          </a:xfrm>
        </p:spPr>
        <p:txBody>
          <a:bodyPr>
            <a:normAutofit/>
          </a:bodyPr>
          <a:lstStyle/>
          <a:p>
            <a:pPr marL="22578">
              <a:spcBef>
                <a:spcPts val="871"/>
              </a:spcBef>
            </a:pPr>
            <a:r>
              <a:rPr lang="pt-BR" sz="3200" spc="-9" dirty="0">
                <a:solidFill>
                  <a:schemeClr val="accent2"/>
                </a:solidFill>
                <a:latin typeface="Trebuchet MS"/>
                <a:cs typeface="Trebuchet MS"/>
              </a:rPr>
              <a:t>COMPLIANCE </a:t>
            </a:r>
            <a:r>
              <a:rPr lang="pt-BR" sz="3200" dirty="0">
                <a:solidFill>
                  <a:schemeClr val="accent2"/>
                </a:solidFill>
                <a:latin typeface="Trebuchet MS"/>
                <a:cs typeface="Trebuchet MS"/>
              </a:rPr>
              <a:t>E </a:t>
            </a:r>
            <a:r>
              <a:rPr lang="pt-BR" sz="3200" spc="-9" dirty="0">
                <a:solidFill>
                  <a:schemeClr val="accent2"/>
                </a:solidFill>
                <a:latin typeface="Trebuchet MS"/>
                <a:cs typeface="Trebuchet MS"/>
              </a:rPr>
              <a:t>CONTROLES</a:t>
            </a:r>
            <a:r>
              <a:rPr lang="pt-BR" sz="3200" spc="-169" dirty="0">
                <a:solidFill>
                  <a:schemeClr val="accent2"/>
                </a:solidFill>
                <a:latin typeface="Trebuchet MS"/>
                <a:cs typeface="Trebuchet MS"/>
              </a:rPr>
              <a:t> </a:t>
            </a:r>
            <a:r>
              <a:rPr lang="pt-BR" sz="3200" dirty="0">
                <a:solidFill>
                  <a:schemeClr val="accent2"/>
                </a:solidFill>
                <a:latin typeface="Trebuchet MS"/>
                <a:cs typeface="Trebuchet MS"/>
              </a:rPr>
              <a:t>INTERNOS</a:t>
            </a:r>
            <a:br>
              <a:rPr lang="pt-BR" sz="3200" dirty="0">
                <a:solidFill>
                  <a:schemeClr val="accent2"/>
                </a:solidFill>
                <a:latin typeface="Trebuchet MS"/>
                <a:cs typeface="Trebuchet MS"/>
              </a:rPr>
            </a:br>
            <a:endParaRPr lang="pt-BR" dirty="0">
              <a:solidFill>
                <a:schemeClr val="accent2"/>
              </a:solidFill>
            </a:endParaRPr>
          </a:p>
        </p:txBody>
      </p:sp>
    </p:spTree>
    <p:extLst>
      <p:ext uri="{BB962C8B-B14F-4D97-AF65-F5344CB8AC3E}">
        <p14:creationId xmlns:p14="http://schemas.microsoft.com/office/powerpoint/2010/main" val="155324266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4231" y="1120420"/>
            <a:ext cx="9255919" cy="4646358"/>
          </a:xfrm>
          <a:prstGeom prst="rect">
            <a:avLst/>
          </a:prstGeom>
        </p:spPr>
        <p:txBody>
          <a:bodyPr vert="horz" wrap="square" lIns="0" tIns="23707" rIns="0" bIns="0" rtlCol="0">
            <a:spAutoFit/>
          </a:bodyPr>
          <a:lstStyle/>
          <a:p>
            <a:pPr marL="22578" marR="9031">
              <a:spcBef>
                <a:spcPts val="187"/>
              </a:spcBef>
            </a:pPr>
            <a:r>
              <a:rPr sz="1867" dirty="0">
                <a:latin typeface="Trebuchet MS"/>
                <a:cs typeface="Trebuchet MS"/>
              </a:rPr>
              <a:t>A </a:t>
            </a:r>
            <a:r>
              <a:rPr sz="1867" spc="-9" dirty="0">
                <a:latin typeface="Trebuchet MS"/>
                <a:cs typeface="Trebuchet MS"/>
              </a:rPr>
              <a:t>expressão </a:t>
            </a:r>
            <a:r>
              <a:rPr sz="1867" dirty="0">
                <a:latin typeface="Trebuchet MS"/>
                <a:cs typeface="Trebuchet MS"/>
              </a:rPr>
              <a:t>Espiral da morte é </a:t>
            </a:r>
            <a:r>
              <a:rPr sz="1867" spc="-9" dirty="0">
                <a:latin typeface="Trebuchet MS"/>
                <a:cs typeface="Trebuchet MS"/>
              </a:rPr>
              <a:t>oriunda dos jargões </a:t>
            </a:r>
            <a:r>
              <a:rPr sz="1867" dirty="0">
                <a:latin typeface="Trebuchet MS"/>
                <a:cs typeface="Trebuchet MS"/>
              </a:rPr>
              <a:t>de </a:t>
            </a:r>
            <a:r>
              <a:rPr sz="1867" spc="-9" dirty="0">
                <a:latin typeface="Trebuchet MS"/>
                <a:cs typeface="Trebuchet MS"/>
              </a:rPr>
              <a:t>aviação. </a:t>
            </a:r>
            <a:r>
              <a:rPr sz="1867" dirty="0">
                <a:latin typeface="Trebuchet MS"/>
                <a:cs typeface="Trebuchet MS"/>
              </a:rPr>
              <a:t>Refere-se ao </a:t>
            </a:r>
            <a:r>
              <a:rPr sz="1867" spc="-9" dirty="0">
                <a:latin typeface="Trebuchet MS"/>
                <a:cs typeface="Trebuchet MS"/>
              </a:rPr>
              <a:t>momento  </a:t>
            </a:r>
            <a:r>
              <a:rPr sz="1867" dirty="0">
                <a:latin typeface="Trebuchet MS"/>
                <a:cs typeface="Trebuchet MS"/>
              </a:rPr>
              <a:t>em que um </a:t>
            </a:r>
            <a:r>
              <a:rPr sz="1867" spc="-9" dirty="0">
                <a:latin typeface="Trebuchet MS"/>
                <a:cs typeface="Trebuchet MS"/>
              </a:rPr>
              <a:t>piloto perde </a:t>
            </a:r>
            <a:r>
              <a:rPr sz="1867" dirty="0">
                <a:latin typeface="Trebuchet MS"/>
                <a:cs typeface="Trebuchet MS"/>
              </a:rPr>
              <a:t>as referências visuais </a:t>
            </a:r>
            <a:r>
              <a:rPr sz="1867" spc="-9" dirty="0">
                <a:latin typeface="Trebuchet MS"/>
                <a:cs typeface="Trebuchet MS"/>
              </a:rPr>
              <a:t>para continuar </a:t>
            </a:r>
            <a:r>
              <a:rPr sz="1867" dirty="0">
                <a:latin typeface="Trebuchet MS"/>
                <a:cs typeface="Trebuchet MS"/>
              </a:rPr>
              <a:t>seu </a:t>
            </a:r>
            <a:r>
              <a:rPr sz="1867" spc="-9" dirty="0">
                <a:latin typeface="Trebuchet MS"/>
                <a:cs typeface="Trebuchet MS"/>
              </a:rPr>
              <a:t>trabalho. </a:t>
            </a:r>
            <a:r>
              <a:rPr sz="1867" dirty="0">
                <a:latin typeface="Trebuchet MS"/>
                <a:cs typeface="Trebuchet MS"/>
              </a:rPr>
              <a:t>E, em vez  de confiar </a:t>
            </a:r>
            <a:r>
              <a:rPr sz="1867" spc="-9" dirty="0">
                <a:latin typeface="Trebuchet MS"/>
                <a:cs typeface="Trebuchet MS"/>
              </a:rPr>
              <a:t>nos instrumentos, toma </a:t>
            </a:r>
            <a:r>
              <a:rPr sz="1867" dirty="0">
                <a:latin typeface="Trebuchet MS"/>
                <a:cs typeface="Trebuchet MS"/>
              </a:rPr>
              <a:t>decisões </a:t>
            </a:r>
            <a:r>
              <a:rPr sz="1867" spc="-9" dirty="0">
                <a:latin typeface="Trebuchet MS"/>
                <a:cs typeface="Trebuchet MS"/>
              </a:rPr>
              <a:t>baseadas </a:t>
            </a:r>
            <a:r>
              <a:rPr sz="1867" dirty="0">
                <a:latin typeface="Trebuchet MS"/>
                <a:cs typeface="Trebuchet MS"/>
              </a:rPr>
              <a:t>em </a:t>
            </a:r>
            <a:r>
              <a:rPr sz="1867" spc="-9" dirty="0">
                <a:latin typeface="Trebuchet MS"/>
                <a:cs typeface="Trebuchet MS"/>
              </a:rPr>
              <a:t>ansiedade </a:t>
            </a:r>
            <a:r>
              <a:rPr sz="1867" dirty="0">
                <a:latin typeface="Trebuchet MS"/>
                <a:cs typeface="Trebuchet MS"/>
              </a:rPr>
              <a:t>e </a:t>
            </a:r>
            <a:r>
              <a:rPr sz="1867" spc="-9" dirty="0">
                <a:latin typeface="Trebuchet MS"/>
                <a:cs typeface="Trebuchet MS"/>
              </a:rPr>
              <a:t>medo. </a:t>
            </a:r>
            <a:r>
              <a:rPr sz="1867" dirty="0">
                <a:latin typeface="Trebuchet MS"/>
                <a:cs typeface="Trebuchet MS"/>
              </a:rPr>
              <a:t>Ao </a:t>
            </a:r>
            <a:r>
              <a:rPr sz="1867" spc="-9" dirty="0">
                <a:latin typeface="Trebuchet MS"/>
                <a:cs typeface="Trebuchet MS"/>
              </a:rPr>
              <a:t>tentar  </a:t>
            </a:r>
            <a:r>
              <a:rPr sz="1867" dirty="0">
                <a:latin typeface="Trebuchet MS"/>
                <a:cs typeface="Trebuchet MS"/>
              </a:rPr>
              <a:t>resolver o </a:t>
            </a:r>
            <a:r>
              <a:rPr sz="1867" spc="-9" dirty="0">
                <a:latin typeface="Trebuchet MS"/>
                <a:cs typeface="Trebuchet MS"/>
              </a:rPr>
              <a:t>problema, piora </a:t>
            </a:r>
            <a:r>
              <a:rPr sz="1867" dirty="0">
                <a:latin typeface="Trebuchet MS"/>
                <a:cs typeface="Trebuchet MS"/>
              </a:rPr>
              <a:t>a</a:t>
            </a:r>
            <a:r>
              <a:rPr sz="1867" spc="-80" dirty="0">
                <a:latin typeface="Trebuchet MS"/>
                <a:cs typeface="Trebuchet MS"/>
              </a:rPr>
              <a:t> </a:t>
            </a:r>
            <a:r>
              <a:rPr sz="1867" spc="-9" dirty="0">
                <a:latin typeface="Trebuchet MS"/>
                <a:cs typeface="Trebuchet MS"/>
              </a:rPr>
              <a:t>situação.</a:t>
            </a:r>
            <a:endParaRPr sz="1867" dirty="0">
              <a:latin typeface="Trebuchet MS"/>
              <a:cs typeface="Trebuchet MS"/>
            </a:endParaRPr>
          </a:p>
          <a:p>
            <a:pPr>
              <a:lnSpc>
                <a:spcPct val="100000"/>
              </a:lnSpc>
            </a:pPr>
            <a:endParaRPr sz="2133" dirty="0">
              <a:latin typeface="Times New Roman"/>
              <a:cs typeface="Times New Roman"/>
            </a:endParaRPr>
          </a:p>
          <a:p>
            <a:pPr>
              <a:spcBef>
                <a:spcPts val="89"/>
              </a:spcBef>
            </a:pPr>
            <a:endParaRPr sz="1600" dirty="0">
              <a:latin typeface="Times New Roman"/>
              <a:cs typeface="Times New Roman"/>
            </a:endParaRPr>
          </a:p>
          <a:p>
            <a:pPr marL="22578" marR="178367"/>
            <a:r>
              <a:rPr sz="1867" dirty="0">
                <a:latin typeface="Trebuchet MS"/>
                <a:cs typeface="Trebuchet MS"/>
              </a:rPr>
              <a:t>A </a:t>
            </a:r>
            <a:r>
              <a:rPr sz="1867" spc="-9" dirty="0">
                <a:latin typeface="Trebuchet MS"/>
                <a:cs typeface="Trebuchet MS"/>
              </a:rPr>
              <a:t>Sarbanes-Oxley atribui aos administradores das empresas </a:t>
            </a:r>
            <a:r>
              <a:rPr sz="1867" dirty="0">
                <a:latin typeface="Trebuchet MS"/>
                <a:cs typeface="Trebuchet MS"/>
              </a:rPr>
              <a:t>a responsabilidade </a:t>
            </a:r>
            <a:r>
              <a:rPr sz="1867" spc="-9" dirty="0">
                <a:latin typeface="Trebuchet MS"/>
                <a:cs typeface="Trebuchet MS"/>
              </a:rPr>
              <a:t>por  </a:t>
            </a:r>
            <a:r>
              <a:rPr sz="1867" dirty="0">
                <a:latin typeface="Trebuchet MS"/>
                <a:cs typeface="Trebuchet MS"/>
              </a:rPr>
              <a:t>conhecer as </a:t>
            </a:r>
            <a:r>
              <a:rPr sz="1867" spc="-9" dirty="0">
                <a:latin typeface="Trebuchet MS"/>
                <a:cs typeface="Trebuchet MS"/>
              </a:rPr>
              <a:t>informações </a:t>
            </a:r>
            <a:r>
              <a:rPr sz="1867" dirty="0">
                <a:latin typeface="Trebuchet MS"/>
                <a:cs typeface="Trebuchet MS"/>
              </a:rPr>
              <a:t>relevantes </a:t>
            </a:r>
            <a:r>
              <a:rPr sz="1867" spc="-9" dirty="0">
                <a:latin typeface="Trebuchet MS"/>
                <a:cs typeface="Trebuchet MS"/>
              </a:rPr>
              <a:t>divulgadas </a:t>
            </a:r>
            <a:r>
              <a:rPr sz="1867" dirty="0">
                <a:latin typeface="Trebuchet MS"/>
                <a:cs typeface="Trebuchet MS"/>
              </a:rPr>
              <a:t>o </a:t>
            </a:r>
            <a:r>
              <a:rPr sz="1867" spc="-9" dirty="0">
                <a:latin typeface="Trebuchet MS"/>
                <a:cs typeface="Trebuchet MS"/>
              </a:rPr>
              <a:t>mercado </a:t>
            </a:r>
            <a:r>
              <a:rPr sz="1867" dirty="0">
                <a:latin typeface="Trebuchet MS"/>
                <a:cs typeface="Trebuchet MS"/>
              </a:rPr>
              <a:t>e </a:t>
            </a:r>
            <a:r>
              <a:rPr sz="1867" spc="-9" dirty="0">
                <a:latin typeface="Trebuchet MS"/>
                <a:cs typeface="Trebuchet MS"/>
              </a:rPr>
              <a:t>por garantir </a:t>
            </a:r>
            <a:r>
              <a:rPr sz="1867" dirty="0">
                <a:latin typeface="Trebuchet MS"/>
                <a:cs typeface="Trebuchet MS"/>
              </a:rPr>
              <a:t>a </a:t>
            </a:r>
            <a:r>
              <a:rPr sz="1867" spc="-9" dirty="0">
                <a:latin typeface="Trebuchet MS"/>
                <a:cs typeface="Trebuchet MS"/>
              </a:rPr>
              <a:t>qualidade  </a:t>
            </a:r>
            <a:r>
              <a:rPr sz="1867" dirty="0">
                <a:latin typeface="Trebuchet MS"/>
                <a:cs typeface="Trebuchet MS"/>
              </a:rPr>
              <a:t>dessas </a:t>
            </a:r>
            <a:r>
              <a:rPr sz="1867" spc="-9" dirty="0">
                <a:latin typeface="Trebuchet MS"/>
                <a:cs typeface="Trebuchet MS"/>
              </a:rPr>
              <a:t>informações</a:t>
            </a:r>
            <a:r>
              <a:rPr sz="1867" spc="-107" dirty="0">
                <a:latin typeface="Trebuchet MS"/>
                <a:cs typeface="Trebuchet MS"/>
              </a:rPr>
              <a:t> </a:t>
            </a:r>
            <a:r>
              <a:rPr sz="1867" spc="-9" dirty="0">
                <a:latin typeface="Trebuchet MS"/>
                <a:cs typeface="Trebuchet MS"/>
              </a:rPr>
              <a:t>financeiras.</a:t>
            </a:r>
            <a:endParaRPr sz="1867" dirty="0">
              <a:latin typeface="Trebuchet MS"/>
              <a:cs typeface="Trebuchet MS"/>
            </a:endParaRPr>
          </a:p>
          <a:p>
            <a:pPr>
              <a:lnSpc>
                <a:spcPct val="100000"/>
              </a:lnSpc>
            </a:pPr>
            <a:endParaRPr sz="2133" dirty="0">
              <a:latin typeface="Times New Roman"/>
              <a:cs typeface="Times New Roman"/>
            </a:endParaRPr>
          </a:p>
          <a:p>
            <a:pPr>
              <a:spcBef>
                <a:spcPts val="80"/>
              </a:spcBef>
            </a:pPr>
            <a:endParaRPr sz="1600" dirty="0">
              <a:latin typeface="Times New Roman"/>
              <a:cs typeface="Times New Roman"/>
            </a:endParaRPr>
          </a:p>
          <a:p>
            <a:pPr marL="22578" marR="100472">
              <a:spcBef>
                <a:spcPts val="9"/>
              </a:spcBef>
            </a:pPr>
            <a:r>
              <a:rPr sz="1867" spc="-9" dirty="0">
                <a:latin typeface="Trebuchet MS"/>
                <a:cs typeface="Trebuchet MS"/>
              </a:rPr>
              <a:t>Inseriu padrões </a:t>
            </a:r>
            <a:r>
              <a:rPr sz="1867" dirty="0">
                <a:latin typeface="Trebuchet MS"/>
                <a:cs typeface="Trebuchet MS"/>
              </a:rPr>
              <a:t>de conduta </a:t>
            </a:r>
            <a:r>
              <a:rPr sz="1867" spc="-9" dirty="0">
                <a:latin typeface="Trebuchet MS"/>
                <a:cs typeface="Trebuchet MS"/>
              </a:rPr>
              <a:t>para </a:t>
            </a:r>
            <a:r>
              <a:rPr sz="1867" dirty="0">
                <a:latin typeface="Trebuchet MS"/>
                <a:cs typeface="Trebuchet MS"/>
              </a:rPr>
              <a:t>as organizações, seus </a:t>
            </a:r>
            <a:r>
              <a:rPr sz="1867" spc="-9" dirty="0">
                <a:latin typeface="Trebuchet MS"/>
                <a:cs typeface="Trebuchet MS"/>
              </a:rPr>
              <a:t>dirigentes </a:t>
            </a:r>
            <a:r>
              <a:rPr sz="1867" dirty="0">
                <a:latin typeface="Trebuchet MS"/>
                <a:cs typeface="Trebuchet MS"/>
              </a:rPr>
              <a:t>e </a:t>
            </a:r>
            <a:r>
              <a:rPr sz="1867" spc="-9" dirty="0">
                <a:latin typeface="Trebuchet MS"/>
                <a:cs typeface="Trebuchet MS"/>
              </a:rPr>
              <a:t>auditores, em  </a:t>
            </a:r>
            <a:r>
              <a:rPr sz="1867" dirty="0">
                <a:latin typeface="Trebuchet MS"/>
                <a:cs typeface="Trebuchet MS"/>
              </a:rPr>
              <a:t>relação </a:t>
            </a:r>
            <a:r>
              <a:rPr sz="1867" spc="-9" dirty="0">
                <a:latin typeface="Trebuchet MS"/>
                <a:cs typeface="Trebuchet MS"/>
              </a:rPr>
              <a:t>aos acionistas </a:t>
            </a:r>
            <a:r>
              <a:rPr sz="1867" dirty="0">
                <a:latin typeface="Trebuchet MS"/>
                <a:cs typeface="Trebuchet MS"/>
              </a:rPr>
              <a:t>e </a:t>
            </a:r>
            <a:r>
              <a:rPr sz="1867" spc="-9" dirty="0">
                <a:latin typeface="Trebuchet MS"/>
                <a:cs typeface="Trebuchet MS"/>
              </a:rPr>
              <a:t>investidores, englobando </a:t>
            </a:r>
            <a:r>
              <a:rPr sz="1867" dirty="0">
                <a:latin typeface="Trebuchet MS"/>
                <a:cs typeface="Trebuchet MS"/>
              </a:rPr>
              <a:t>as </a:t>
            </a:r>
            <a:r>
              <a:rPr sz="1867" spc="-9" dirty="0">
                <a:latin typeface="Trebuchet MS"/>
                <a:cs typeface="Trebuchet MS"/>
              </a:rPr>
              <a:t>punições, </a:t>
            </a:r>
            <a:r>
              <a:rPr sz="1867" dirty="0">
                <a:latin typeface="Trebuchet MS"/>
                <a:cs typeface="Trebuchet MS"/>
              </a:rPr>
              <a:t>divulgações </a:t>
            </a:r>
            <a:r>
              <a:rPr sz="1867" spc="-9" dirty="0">
                <a:latin typeface="Trebuchet MS"/>
                <a:cs typeface="Trebuchet MS"/>
              </a:rPr>
              <a:t>de  informações, </a:t>
            </a:r>
            <a:r>
              <a:rPr sz="1867" dirty="0">
                <a:latin typeface="Trebuchet MS"/>
                <a:cs typeface="Trebuchet MS"/>
              </a:rPr>
              <a:t>acesso a </a:t>
            </a:r>
            <a:r>
              <a:rPr sz="1867" spc="-9" dirty="0">
                <a:latin typeface="Trebuchet MS"/>
                <a:cs typeface="Trebuchet MS"/>
              </a:rPr>
              <a:t>dados </a:t>
            </a:r>
            <a:r>
              <a:rPr sz="1867" dirty="0">
                <a:latin typeface="Trebuchet MS"/>
                <a:cs typeface="Trebuchet MS"/>
              </a:rPr>
              <a:t>e informações </a:t>
            </a:r>
            <a:r>
              <a:rPr sz="1867" spc="-9" dirty="0">
                <a:latin typeface="Trebuchet MS"/>
                <a:cs typeface="Trebuchet MS"/>
              </a:rPr>
              <a:t>relevantes </a:t>
            </a:r>
            <a:r>
              <a:rPr sz="1867" dirty="0">
                <a:latin typeface="Trebuchet MS"/>
                <a:cs typeface="Trebuchet MS"/>
              </a:rPr>
              <a:t>e </a:t>
            </a:r>
            <a:r>
              <a:rPr sz="1867" spc="-9" dirty="0">
                <a:latin typeface="Trebuchet MS"/>
                <a:cs typeface="Trebuchet MS"/>
              </a:rPr>
              <a:t>regras mais rígidas de  relacionamento entre empresas </a:t>
            </a:r>
            <a:r>
              <a:rPr sz="1867" dirty="0">
                <a:latin typeface="Trebuchet MS"/>
                <a:cs typeface="Trebuchet MS"/>
              </a:rPr>
              <a:t>e seus </a:t>
            </a:r>
            <a:r>
              <a:rPr sz="1867" spc="-9" dirty="0">
                <a:latin typeface="Trebuchet MS"/>
                <a:cs typeface="Trebuchet MS"/>
              </a:rPr>
              <a:t>auditores, justamente </a:t>
            </a:r>
            <a:r>
              <a:rPr sz="1867" dirty="0">
                <a:latin typeface="Trebuchet MS"/>
                <a:cs typeface="Trebuchet MS"/>
              </a:rPr>
              <a:t>o que se </a:t>
            </a:r>
            <a:r>
              <a:rPr sz="1867" spc="-9" dirty="0">
                <a:latin typeface="Trebuchet MS"/>
                <a:cs typeface="Trebuchet MS"/>
              </a:rPr>
              <a:t>espera </a:t>
            </a:r>
            <a:r>
              <a:rPr sz="1867" dirty="0">
                <a:latin typeface="Trebuchet MS"/>
                <a:cs typeface="Trebuchet MS"/>
              </a:rPr>
              <a:t>de </a:t>
            </a:r>
            <a:r>
              <a:rPr sz="1867" spc="-9" dirty="0">
                <a:latin typeface="Trebuchet MS"/>
                <a:cs typeface="Trebuchet MS"/>
              </a:rPr>
              <a:t>uma  boa </a:t>
            </a:r>
            <a:r>
              <a:rPr sz="1867" dirty="0">
                <a:latin typeface="Trebuchet MS"/>
                <a:cs typeface="Trebuchet MS"/>
              </a:rPr>
              <a:t>governança</a:t>
            </a:r>
            <a:r>
              <a:rPr sz="1867" spc="-53" dirty="0">
                <a:latin typeface="Trebuchet MS"/>
                <a:cs typeface="Trebuchet MS"/>
              </a:rPr>
              <a:t> </a:t>
            </a:r>
            <a:r>
              <a:rPr sz="1867" spc="-9" dirty="0">
                <a:latin typeface="Trebuchet MS"/>
                <a:cs typeface="Trebuchet MS"/>
              </a:rPr>
              <a:t>corporativa.</a:t>
            </a:r>
            <a:endParaRPr sz="1867" dirty="0">
              <a:latin typeface="Trebuchet MS"/>
              <a:cs typeface="Trebuchet MS"/>
            </a:endParaRPr>
          </a:p>
        </p:txBody>
      </p:sp>
      <p:sp>
        <p:nvSpPr>
          <p:cNvPr id="3" name="object 3"/>
          <p:cNvSpPr/>
          <p:nvPr/>
        </p:nvSpPr>
        <p:spPr>
          <a:xfrm>
            <a:off x="153774" y="1150879"/>
            <a:ext cx="592044" cy="4627621"/>
          </a:xfrm>
          <a:prstGeom prst="rect">
            <a:avLst/>
          </a:prstGeom>
          <a:solidFill>
            <a:schemeClr val="accent2"/>
          </a:solidFill>
        </p:spPr>
        <p:txBody>
          <a:bodyPr wrap="square" lIns="0" tIns="0" rIns="0" bIns="0" rtlCol="0"/>
          <a:lstStyle/>
          <a:p>
            <a:endParaRPr sz="3200"/>
          </a:p>
        </p:txBody>
      </p:sp>
      <p:sp>
        <p:nvSpPr>
          <p:cNvPr id="4" name="object 4"/>
          <p:cNvSpPr txBox="1"/>
          <p:nvPr/>
        </p:nvSpPr>
        <p:spPr>
          <a:xfrm>
            <a:off x="267370" y="1625382"/>
            <a:ext cx="300980" cy="3665565"/>
          </a:xfrm>
          <a:prstGeom prst="rect">
            <a:avLst/>
          </a:prstGeom>
        </p:spPr>
        <p:txBody>
          <a:bodyPr vert="vert270" wrap="square" lIns="0" tIns="7902" rIns="0" bIns="0" rtlCol="0">
            <a:spAutoFit/>
          </a:bodyPr>
          <a:lstStyle/>
          <a:p>
            <a:pPr marL="22578">
              <a:spcBef>
                <a:spcPts val="62"/>
              </a:spcBef>
            </a:pPr>
            <a:r>
              <a:rPr sz="1956" spc="-9" dirty="0">
                <a:solidFill>
                  <a:schemeClr val="bg1"/>
                </a:solidFill>
                <a:latin typeface="Trebuchet MS"/>
                <a:cs typeface="Trebuchet MS"/>
              </a:rPr>
              <a:t>Compliance </a:t>
            </a:r>
            <a:r>
              <a:rPr sz="1956" dirty="0">
                <a:solidFill>
                  <a:schemeClr val="bg1"/>
                </a:solidFill>
                <a:latin typeface="Trebuchet MS"/>
                <a:cs typeface="Trebuchet MS"/>
              </a:rPr>
              <a:t>e </a:t>
            </a:r>
            <a:r>
              <a:rPr sz="1956" spc="-9" dirty="0">
                <a:solidFill>
                  <a:schemeClr val="bg1"/>
                </a:solidFill>
                <a:latin typeface="Trebuchet MS"/>
                <a:cs typeface="Trebuchet MS"/>
              </a:rPr>
              <a:t>Controles</a:t>
            </a:r>
            <a:r>
              <a:rPr sz="1956" spc="-18" dirty="0">
                <a:solidFill>
                  <a:schemeClr val="bg1"/>
                </a:solidFill>
                <a:latin typeface="Trebuchet MS"/>
                <a:cs typeface="Trebuchet MS"/>
              </a:rPr>
              <a:t> </a:t>
            </a:r>
            <a:r>
              <a:rPr sz="1956" spc="-9" dirty="0">
                <a:solidFill>
                  <a:schemeClr val="bg1"/>
                </a:solidFill>
                <a:latin typeface="Trebuchet MS"/>
                <a:cs typeface="Trebuchet MS"/>
              </a:rPr>
              <a:t>Internos</a:t>
            </a:r>
            <a:endParaRPr sz="1956" dirty="0">
              <a:solidFill>
                <a:schemeClr val="bg1"/>
              </a:solidFill>
              <a:latin typeface="Trebuchet MS"/>
              <a:cs typeface="Trebuchet MS"/>
            </a:endParaRPr>
          </a:p>
        </p:txBody>
      </p:sp>
      <p:sp>
        <p:nvSpPr>
          <p:cNvPr id="5" name="object 5"/>
          <p:cNvSpPr txBox="1">
            <a:spLocks noGrp="1"/>
          </p:cNvSpPr>
          <p:nvPr>
            <p:ph type="title"/>
          </p:nvPr>
        </p:nvSpPr>
        <p:spPr>
          <a:xfrm>
            <a:off x="3702370" y="362047"/>
            <a:ext cx="4512247" cy="679260"/>
          </a:xfrm>
          <a:prstGeom prst="rect">
            <a:avLst/>
          </a:prstGeom>
        </p:spPr>
        <p:txBody>
          <a:bodyPr vert="horz" wrap="square" lIns="0" tIns="22578" rIns="0" bIns="0" rtlCol="0">
            <a:spAutoFit/>
          </a:bodyPr>
          <a:lstStyle/>
          <a:p>
            <a:pPr marL="22578">
              <a:spcBef>
                <a:spcPts val="178"/>
              </a:spcBef>
            </a:pPr>
            <a:r>
              <a:rPr sz="2133" spc="-9" dirty="0">
                <a:solidFill>
                  <a:schemeClr val="accent2"/>
                </a:solidFill>
                <a:latin typeface="Arial"/>
                <a:cs typeface="Arial"/>
              </a:rPr>
              <a:t>Conhecendo a Lei </a:t>
            </a:r>
            <a:r>
              <a:rPr sz="2133" dirty="0">
                <a:solidFill>
                  <a:schemeClr val="accent2"/>
                </a:solidFill>
                <a:latin typeface="Arial"/>
                <a:cs typeface="Arial"/>
              </a:rPr>
              <a:t>Sarbanes-Oxley</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4227" y="980105"/>
            <a:ext cx="8204906" cy="4750135"/>
          </a:xfrm>
          <a:prstGeom prst="rect">
            <a:avLst/>
          </a:prstGeom>
        </p:spPr>
        <p:txBody>
          <a:bodyPr vert="horz" wrap="square" lIns="0" tIns="163692" rIns="0" bIns="0" rtlCol="0">
            <a:spAutoFit/>
          </a:bodyPr>
          <a:lstStyle/>
          <a:p>
            <a:pPr marL="22578">
              <a:spcBef>
                <a:spcPts val="1289"/>
              </a:spcBef>
            </a:pPr>
            <a:r>
              <a:rPr sz="1956" b="1" spc="-9" dirty="0">
                <a:latin typeface="Trebuchet MS"/>
                <a:cs typeface="Trebuchet MS"/>
              </a:rPr>
              <a:t>Sua estrutura </a:t>
            </a:r>
            <a:r>
              <a:rPr sz="1956" b="1" dirty="0">
                <a:latin typeface="Trebuchet MS"/>
                <a:cs typeface="Trebuchet MS"/>
              </a:rPr>
              <a:t>básica é composta pelas seções </a:t>
            </a:r>
            <a:r>
              <a:rPr sz="1956" b="1" spc="-9" dirty="0">
                <a:latin typeface="Trebuchet MS"/>
                <a:cs typeface="Trebuchet MS"/>
              </a:rPr>
              <a:t>(artigos)</a:t>
            </a:r>
            <a:r>
              <a:rPr sz="1956" b="1" spc="44" dirty="0">
                <a:latin typeface="Trebuchet MS"/>
                <a:cs typeface="Trebuchet MS"/>
              </a:rPr>
              <a:t> </a:t>
            </a:r>
            <a:r>
              <a:rPr sz="1956" b="1" spc="-9" dirty="0">
                <a:latin typeface="Trebuchet MS"/>
                <a:cs typeface="Trebuchet MS"/>
              </a:rPr>
              <a:t>abaixo:</a:t>
            </a:r>
            <a:endParaRPr sz="1956" dirty="0">
              <a:latin typeface="Trebuchet MS"/>
              <a:cs typeface="Trebuchet MS"/>
            </a:endParaRPr>
          </a:p>
          <a:p>
            <a:pPr marL="531713" indent="-510264">
              <a:spcBef>
                <a:spcPts val="1076"/>
              </a:spcBef>
              <a:buClr>
                <a:schemeClr val="accent2"/>
              </a:buClr>
              <a:buAutoNum type="romanUcPeriod"/>
              <a:tabLst>
                <a:tab pos="531713" algn="l"/>
                <a:tab pos="532842" algn="l"/>
              </a:tabLst>
            </a:pPr>
            <a:r>
              <a:rPr sz="1867" dirty="0">
                <a:latin typeface="Trebuchet MS"/>
                <a:cs typeface="Trebuchet MS"/>
              </a:rPr>
              <a:t>Comissão de Supervisão </a:t>
            </a:r>
            <a:r>
              <a:rPr sz="1867" spc="-9" dirty="0">
                <a:latin typeface="Trebuchet MS"/>
                <a:cs typeface="Trebuchet MS"/>
              </a:rPr>
              <a:t>das empresas </a:t>
            </a:r>
            <a:r>
              <a:rPr sz="1867" dirty="0">
                <a:latin typeface="Trebuchet MS"/>
                <a:cs typeface="Trebuchet MS"/>
              </a:rPr>
              <a:t>de </a:t>
            </a:r>
            <a:r>
              <a:rPr sz="1867" spc="-9" dirty="0">
                <a:latin typeface="Trebuchet MS"/>
                <a:cs typeface="Trebuchet MS"/>
              </a:rPr>
              <a:t>auditoria: </a:t>
            </a:r>
            <a:r>
              <a:rPr sz="1867" dirty="0">
                <a:latin typeface="Trebuchet MS"/>
                <a:cs typeface="Trebuchet MS"/>
              </a:rPr>
              <a:t>seções </a:t>
            </a:r>
            <a:r>
              <a:rPr sz="1867" spc="-9" dirty="0">
                <a:latin typeface="Trebuchet MS"/>
                <a:cs typeface="Trebuchet MS"/>
              </a:rPr>
              <a:t>101 </a:t>
            </a:r>
            <a:r>
              <a:rPr sz="1867" dirty="0">
                <a:latin typeface="Trebuchet MS"/>
                <a:cs typeface="Trebuchet MS"/>
              </a:rPr>
              <a:t>a</a:t>
            </a:r>
            <a:r>
              <a:rPr sz="1867" spc="-267" dirty="0">
                <a:latin typeface="Trebuchet MS"/>
                <a:cs typeface="Trebuchet MS"/>
              </a:rPr>
              <a:t> </a:t>
            </a:r>
            <a:r>
              <a:rPr sz="1867" spc="-9" dirty="0">
                <a:latin typeface="Trebuchet MS"/>
                <a:cs typeface="Trebuchet MS"/>
              </a:rPr>
              <a:t>109</a:t>
            </a:r>
            <a:endParaRPr sz="1867" dirty="0">
              <a:latin typeface="Trebuchet MS"/>
              <a:cs typeface="Trebuchet MS"/>
            </a:endParaRPr>
          </a:p>
          <a:p>
            <a:pPr marL="531713" indent="-510264">
              <a:spcBef>
                <a:spcPts val="1067"/>
              </a:spcBef>
              <a:buClr>
                <a:schemeClr val="accent2"/>
              </a:buClr>
              <a:buAutoNum type="romanUcPeriod"/>
              <a:tabLst>
                <a:tab pos="531713" algn="l"/>
                <a:tab pos="532842" algn="l"/>
              </a:tabLst>
            </a:pPr>
            <a:r>
              <a:rPr sz="1867" spc="-9" dirty="0">
                <a:latin typeface="Trebuchet MS"/>
                <a:cs typeface="Trebuchet MS"/>
              </a:rPr>
              <a:t>Independência </a:t>
            </a:r>
            <a:r>
              <a:rPr sz="1867" dirty="0">
                <a:latin typeface="Trebuchet MS"/>
                <a:cs typeface="Trebuchet MS"/>
              </a:rPr>
              <a:t>do </a:t>
            </a:r>
            <a:r>
              <a:rPr sz="1867" spc="-9" dirty="0">
                <a:latin typeface="Trebuchet MS"/>
                <a:cs typeface="Trebuchet MS"/>
              </a:rPr>
              <a:t>auditor: </a:t>
            </a:r>
            <a:r>
              <a:rPr sz="1867" dirty="0">
                <a:latin typeface="Trebuchet MS"/>
                <a:cs typeface="Trebuchet MS"/>
              </a:rPr>
              <a:t>seções </a:t>
            </a:r>
            <a:r>
              <a:rPr sz="1867" spc="-9" dirty="0">
                <a:latin typeface="Trebuchet MS"/>
                <a:cs typeface="Trebuchet MS"/>
              </a:rPr>
              <a:t>201 </a:t>
            </a:r>
            <a:r>
              <a:rPr sz="1867" dirty="0">
                <a:latin typeface="Trebuchet MS"/>
                <a:cs typeface="Trebuchet MS"/>
              </a:rPr>
              <a:t>a</a:t>
            </a:r>
            <a:r>
              <a:rPr sz="1867" spc="-160" dirty="0">
                <a:latin typeface="Trebuchet MS"/>
                <a:cs typeface="Trebuchet MS"/>
              </a:rPr>
              <a:t> </a:t>
            </a:r>
            <a:r>
              <a:rPr sz="1867" spc="-9" dirty="0">
                <a:latin typeface="Trebuchet MS"/>
                <a:cs typeface="Trebuchet MS"/>
              </a:rPr>
              <a:t>209</a:t>
            </a:r>
            <a:endParaRPr sz="1867" dirty="0">
              <a:latin typeface="Trebuchet MS"/>
              <a:cs typeface="Trebuchet MS"/>
            </a:endParaRPr>
          </a:p>
          <a:p>
            <a:pPr marL="531713" indent="-510264">
              <a:spcBef>
                <a:spcPts val="1067"/>
              </a:spcBef>
              <a:buClr>
                <a:schemeClr val="accent2"/>
              </a:buClr>
              <a:buAutoNum type="romanUcPeriod"/>
              <a:tabLst>
                <a:tab pos="531713" algn="l"/>
                <a:tab pos="532842" algn="l"/>
              </a:tabLst>
            </a:pPr>
            <a:r>
              <a:rPr sz="1867" dirty="0">
                <a:latin typeface="Trebuchet MS"/>
                <a:cs typeface="Trebuchet MS"/>
              </a:rPr>
              <a:t>Responsabilidade </a:t>
            </a:r>
            <a:r>
              <a:rPr sz="1867" spc="-9" dirty="0">
                <a:latin typeface="Trebuchet MS"/>
                <a:cs typeface="Trebuchet MS"/>
              </a:rPr>
              <a:t>das </a:t>
            </a:r>
            <a:r>
              <a:rPr sz="1867" dirty="0">
                <a:latin typeface="Trebuchet MS"/>
                <a:cs typeface="Trebuchet MS"/>
              </a:rPr>
              <a:t>sociedades de </a:t>
            </a:r>
            <a:r>
              <a:rPr sz="1867" spc="-9" dirty="0">
                <a:latin typeface="Trebuchet MS"/>
                <a:cs typeface="Trebuchet MS"/>
              </a:rPr>
              <a:t>capital aberto: </a:t>
            </a:r>
            <a:r>
              <a:rPr sz="1867" dirty="0">
                <a:latin typeface="Trebuchet MS"/>
                <a:cs typeface="Trebuchet MS"/>
              </a:rPr>
              <a:t>seções </a:t>
            </a:r>
            <a:r>
              <a:rPr sz="1867" spc="-9" dirty="0">
                <a:latin typeface="Trebuchet MS"/>
                <a:cs typeface="Trebuchet MS"/>
              </a:rPr>
              <a:t>301 </a:t>
            </a:r>
            <a:r>
              <a:rPr sz="1867" dirty="0">
                <a:latin typeface="Trebuchet MS"/>
                <a:cs typeface="Trebuchet MS"/>
              </a:rPr>
              <a:t>a</a:t>
            </a:r>
            <a:r>
              <a:rPr sz="1867" spc="-178" dirty="0">
                <a:latin typeface="Trebuchet MS"/>
                <a:cs typeface="Trebuchet MS"/>
              </a:rPr>
              <a:t> </a:t>
            </a:r>
            <a:r>
              <a:rPr sz="1867" spc="-9" dirty="0">
                <a:latin typeface="Trebuchet MS"/>
                <a:cs typeface="Trebuchet MS"/>
              </a:rPr>
              <a:t>308</a:t>
            </a:r>
            <a:endParaRPr sz="1867" dirty="0">
              <a:latin typeface="Trebuchet MS"/>
              <a:cs typeface="Trebuchet MS"/>
            </a:endParaRPr>
          </a:p>
          <a:p>
            <a:pPr marL="531713" indent="-510264">
              <a:spcBef>
                <a:spcPts val="1067"/>
              </a:spcBef>
              <a:buClr>
                <a:schemeClr val="accent2"/>
              </a:buClr>
              <a:buAutoNum type="romanUcPeriod"/>
              <a:tabLst>
                <a:tab pos="532842" algn="l"/>
              </a:tabLst>
            </a:pPr>
            <a:r>
              <a:rPr sz="1867" dirty="0">
                <a:latin typeface="Trebuchet MS"/>
                <a:cs typeface="Trebuchet MS"/>
              </a:rPr>
              <a:t>Demonstrações </a:t>
            </a:r>
            <a:r>
              <a:rPr sz="1867" spc="-9" dirty="0">
                <a:latin typeface="Trebuchet MS"/>
                <a:cs typeface="Trebuchet MS"/>
              </a:rPr>
              <a:t>financeiras aperfeiçoadas: </a:t>
            </a:r>
            <a:r>
              <a:rPr sz="1867" dirty="0">
                <a:latin typeface="Trebuchet MS"/>
                <a:cs typeface="Trebuchet MS"/>
              </a:rPr>
              <a:t>seções </a:t>
            </a:r>
            <a:r>
              <a:rPr sz="1867" spc="-9" dirty="0">
                <a:latin typeface="Trebuchet MS"/>
                <a:cs typeface="Trebuchet MS"/>
              </a:rPr>
              <a:t>401 </a:t>
            </a:r>
            <a:r>
              <a:rPr sz="1867" dirty="0">
                <a:latin typeface="Trebuchet MS"/>
                <a:cs typeface="Trebuchet MS"/>
              </a:rPr>
              <a:t>a</a:t>
            </a:r>
            <a:r>
              <a:rPr sz="1867" spc="-222" dirty="0">
                <a:latin typeface="Trebuchet MS"/>
                <a:cs typeface="Trebuchet MS"/>
              </a:rPr>
              <a:t> </a:t>
            </a:r>
            <a:r>
              <a:rPr sz="1867" spc="-9" dirty="0">
                <a:latin typeface="Trebuchet MS"/>
                <a:cs typeface="Trebuchet MS"/>
              </a:rPr>
              <a:t>409</a:t>
            </a:r>
            <a:endParaRPr sz="1867" dirty="0">
              <a:latin typeface="Trebuchet MS"/>
              <a:cs typeface="Trebuchet MS"/>
            </a:endParaRPr>
          </a:p>
          <a:p>
            <a:pPr marL="531713" indent="-510264">
              <a:spcBef>
                <a:spcPts val="1067"/>
              </a:spcBef>
              <a:buClr>
                <a:schemeClr val="accent2"/>
              </a:buClr>
              <a:buAutoNum type="romanUcPeriod"/>
              <a:tabLst>
                <a:tab pos="531713" algn="l"/>
                <a:tab pos="532842" algn="l"/>
              </a:tabLst>
            </a:pPr>
            <a:r>
              <a:rPr sz="1867" dirty="0">
                <a:latin typeface="Trebuchet MS"/>
                <a:cs typeface="Trebuchet MS"/>
              </a:rPr>
              <a:t>Conflitos de </a:t>
            </a:r>
            <a:r>
              <a:rPr sz="1867" spc="-9" dirty="0">
                <a:latin typeface="Trebuchet MS"/>
                <a:cs typeface="Trebuchet MS"/>
              </a:rPr>
              <a:t>interesse dos analistas: </a:t>
            </a:r>
            <a:r>
              <a:rPr sz="1867" dirty="0">
                <a:latin typeface="Trebuchet MS"/>
                <a:cs typeface="Trebuchet MS"/>
              </a:rPr>
              <a:t>seção</a:t>
            </a:r>
            <a:r>
              <a:rPr sz="1867" spc="-240" dirty="0">
                <a:latin typeface="Trebuchet MS"/>
                <a:cs typeface="Trebuchet MS"/>
              </a:rPr>
              <a:t> </a:t>
            </a:r>
            <a:r>
              <a:rPr sz="1867" spc="-9" dirty="0">
                <a:latin typeface="Trebuchet MS"/>
                <a:cs typeface="Trebuchet MS"/>
              </a:rPr>
              <a:t>501</a:t>
            </a:r>
            <a:endParaRPr sz="1867" dirty="0">
              <a:latin typeface="Trebuchet MS"/>
              <a:cs typeface="Trebuchet MS"/>
            </a:endParaRPr>
          </a:p>
          <a:p>
            <a:pPr marL="531713" indent="-510264">
              <a:spcBef>
                <a:spcPts val="1076"/>
              </a:spcBef>
              <a:buClr>
                <a:schemeClr val="accent2"/>
              </a:buClr>
              <a:buAutoNum type="romanUcPeriod"/>
              <a:tabLst>
                <a:tab pos="532842" algn="l"/>
              </a:tabLst>
            </a:pPr>
            <a:r>
              <a:rPr sz="1867" dirty="0">
                <a:latin typeface="Trebuchet MS"/>
                <a:cs typeface="Trebuchet MS"/>
              </a:rPr>
              <a:t>Recursos e </a:t>
            </a:r>
            <a:r>
              <a:rPr sz="1867" spc="-9" dirty="0">
                <a:latin typeface="Trebuchet MS"/>
                <a:cs typeface="Trebuchet MS"/>
              </a:rPr>
              <a:t>autoridade </a:t>
            </a:r>
            <a:r>
              <a:rPr sz="1867" dirty="0">
                <a:latin typeface="Trebuchet MS"/>
                <a:cs typeface="Trebuchet MS"/>
              </a:rPr>
              <a:t>da comissão: seções </a:t>
            </a:r>
            <a:r>
              <a:rPr sz="1867" spc="-9" dirty="0">
                <a:latin typeface="Trebuchet MS"/>
                <a:cs typeface="Trebuchet MS"/>
              </a:rPr>
              <a:t>601 </a:t>
            </a:r>
            <a:r>
              <a:rPr sz="1867" dirty="0">
                <a:latin typeface="Trebuchet MS"/>
                <a:cs typeface="Trebuchet MS"/>
              </a:rPr>
              <a:t>a</a:t>
            </a:r>
            <a:r>
              <a:rPr sz="1867" spc="-222" dirty="0">
                <a:latin typeface="Trebuchet MS"/>
                <a:cs typeface="Trebuchet MS"/>
              </a:rPr>
              <a:t> </a:t>
            </a:r>
            <a:r>
              <a:rPr sz="1867" spc="-9" dirty="0">
                <a:latin typeface="Trebuchet MS"/>
                <a:cs typeface="Trebuchet MS"/>
              </a:rPr>
              <a:t>604</a:t>
            </a:r>
            <a:endParaRPr sz="1867" dirty="0">
              <a:latin typeface="Trebuchet MS"/>
              <a:cs typeface="Trebuchet MS"/>
            </a:endParaRPr>
          </a:p>
          <a:p>
            <a:pPr marL="531713" indent="-510264">
              <a:spcBef>
                <a:spcPts val="1067"/>
              </a:spcBef>
              <a:buClr>
                <a:schemeClr val="accent2"/>
              </a:buClr>
              <a:buAutoNum type="romanUcPeriod"/>
              <a:tabLst>
                <a:tab pos="532842" algn="l"/>
              </a:tabLst>
            </a:pPr>
            <a:r>
              <a:rPr sz="1867" dirty="0">
                <a:latin typeface="Trebuchet MS"/>
                <a:cs typeface="Trebuchet MS"/>
              </a:rPr>
              <a:t>Responsabilidade </a:t>
            </a:r>
            <a:r>
              <a:rPr sz="1867" spc="-9" dirty="0">
                <a:latin typeface="Trebuchet MS"/>
                <a:cs typeface="Trebuchet MS"/>
              </a:rPr>
              <a:t>por </a:t>
            </a:r>
            <a:r>
              <a:rPr sz="1867" dirty="0">
                <a:latin typeface="Trebuchet MS"/>
                <a:cs typeface="Trebuchet MS"/>
              </a:rPr>
              <a:t>crimes de fraudes </a:t>
            </a:r>
            <a:r>
              <a:rPr sz="1867" spc="-9" dirty="0">
                <a:latin typeface="Trebuchet MS"/>
                <a:cs typeface="Trebuchet MS"/>
              </a:rPr>
              <a:t>nas empresas: </a:t>
            </a:r>
            <a:r>
              <a:rPr sz="1867" dirty="0">
                <a:latin typeface="Trebuchet MS"/>
                <a:cs typeface="Trebuchet MS"/>
              </a:rPr>
              <a:t>seções </a:t>
            </a:r>
            <a:r>
              <a:rPr sz="1867" spc="-9" dirty="0">
                <a:latin typeface="Trebuchet MS"/>
                <a:cs typeface="Trebuchet MS"/>
              </a:rPr>
              <a:t>701 </a:t>
            </a:r>
            <a:r>
              <a:rPr sz="1867" dirty="0">
                <a:latin typeface="Trebuchet MS"/>
                <a:cs typeface="Trebuchet MS"/>
              </a:rPr>
              <a:t>a</a:t>
            </a:r>
            <a:r>
              <a:rPr sz="1867" spc="-187" dirty="0">
                <a:latin typeface="Trebuchet MS"/>
                <a:cs typeface="Trebuchet MS"/>
              </a:rPr>
              <a:t> </a:t>
            </a:r>
            <a:r>
              <a:rPr sz="1867" spc="-9" dirty="0">
                <a:latin typeface="Trebuchet MS"/>
                <a:cs typeface="Trebuchet MS"/>
              </a:rPr>
              <a:t>705</a:t>
            </a:r>
            <a:endParaRPr sz="1867" dirty="0">
              <a:latin typeface="Trebuchet MS"/>
              <a:cs typeface="Trebuchet MS"/>
            </a:endParaRPr>
          </a:p>
          <a:p>
            <a:pPr marL="531713" indent="-510264">
              <a:spcBef>
                <a:spcPts val="1067"/>
              </a:spcBef>
              <a:buClr>
                <a:schemeClr val="accent2"/>
              </a:buClr>
              <a:buAutoNum type="romanUcPeriod"/>
              <a:tabLst>
                <a:tab pos="532842" algn="l"/>
              </a:tabLst>
            </a:pPr>
            <a:r>
              <a:rPr sz="1867" dirty="0">
                <a:latin typeface="Trebuchet MS"/>
                <a:cs typeface="Trebuchet MS"/>
              </a:rPr>
              <a:t>Penas </a:t>
            </a:r>
            <a:r>
              <a:rPr sz="1867" spc="-9" dirty="0">
                <a:latin typeface="Trebuchet MS"/>
                <a:cs typeface="Trebuchet MS"/>
              </a:rPr>
              <a:t>por </a:t>
            </a:r>
            <a:r>
              <a:rPr sz="1867" dirty="0">
                <a:latin typeface="Trebuchet MS"/>
                <a:cs typeface="Trebuchet MS"/>
              </a:rPr>
              <a:t>crimes de </a:t>
            </a:r>
            <a:r>
              <a:rPr sz="1867" spc="-9" dirty="0">
                <a:latin typeface="Trebuchet MS"/>
                <a:cs typeface="Trebuchet MS"/>
              </a:rPr>
              <a:t>colarinho-branco: </a:t>
            </a:r>
            <a:r>
              <a:rPr sz="1867" dirty="0">
                <a:latin typeface="Trebuchet MS"/>
                <a:cs typeface="Trebuchet MS"/>
              </a:rPr>
              <a:t>seções </a:t>
            </a:r>
            <a:r>
              <a:rPr sz="1867" spc="-9" dirty="0">
                <a:latin typeface="Trebuchet MS"/>
                <a:cs typeface="Trebuchet MS"/>
              </a:rPr>
              <a:t>901 </a:t>
            </a:r>
            <a:r>
              <a:rPr sz="1867" dirty="0">
                <a:latin typeface="Trebuchet MS"/>
                <a:cs typeface="Trebuchet MS"/>
              </a:rPr>
              <a:t>e</a:t>
            </a:r>
            <a:r>
              <a:rPr sz="1867" spc="-151" dirty="0">
                <a:latin typeface="Trebuchet MS"/>
                <a:cs typeface="Trebuchet MS"/>
              </a:rPr>
              <a:t> </a:t>
            </a:r>
            <a:r>
              <a:rPr sz="1867" spc="-9" dirty="0">
                <a:latin typeface="Trebuchet MS"/>
                <a:cs typeface="Trebuchet MS"/>
              </a:rPr>
              <a:t>906</a:t>
            </a:r>
            <a:endParaRPr sz="1867" dirty="0">
              <a:latin typeface="Trebuchet MS"/>
              <a:cs typeface="Trebuchet MS"/>
            </a:endParaRPr>
          </a:p>
          <a:p>
            <a:pPr marL="531713" indent="-510264">
              <a:spcBef>
                <a:spcPts val="1067"/>
              </a:spcBef>
              <a:buClr>
                <a:schemeClr val="accent2"/>
              </a:buClr>
              <a:buAutoNum type="romanUcPeriod"/>
              <a:tabLst>
                <a:tab pos="532842" algn="l"/>
              </a:tabLst>
            </a:pPr>
            <a:r>
              <a:rPr sz="1867" dirty="0">
                <a:latin typeface="Trebuchet MS"/>
                <a:cs typeface="Trebuchet MS"/>
              </a:rPr>
              <a:t>Reembolso de impostos: seção</a:t>
            </a:r>
            <a:r>
              <a:rPr sz="1867" spc="-169" dirty="0">
                <a:latin typeface="Trebuchet MS"/>
                <a:cs typeface="Trebuchet MS"/>
              </a:rPr>
              <a:t> </a:t>
            </a:r>
            <a:r>
              <a:rPr sz="1867" spc="-9" dirty="0">
                <a:latin typeface="Trebuchet MS"/>
                <a:cs typeface="Trebuchet MS"/>
              </a:rPr>
              <a:t>1.001</a:t>
            </a:r>
            <a:endParaRPr sz="1867" dirty="0">
              <a:latin typeface="Trebuchet MS"/>
              <a:cs typeface="Trebuchet MS"/>
            </a:endParaRPr>
          </a:p>
          <a:p>
            <a:pPr marL="531713" indent="-510264">
              <a:spcBef>
                <a:spcPts val="1067"/>
              </a:spcBef>
              <a:buClr>
                <a:schemeClr val="accent2"/>
              </a:buClr>
              <a:buAutoNum type="romanUcPeriod"/>
              <a:tabLst>
                <a:tab pos="531713" algn="l"/>
                <a:tab pos="532842" algn="l"/>
              </a:tabLst>
            </a:pPr>
            <a:r>
              <a:rPr sz="1867" spc="-9" dirty="0">
                <a:latin typeface="Trebuchet MS"/>
                <a:cs typeface="Trebuchet MS"/>
              </a:rPr>
              <a:t>Fraude das empresas </a:t>
            </a:r>
            <a:r>
              <a:rPr sz="1867" dirty="0">
                <a:latin typeface="Trebuchet MS"/>
                <a:cs typeface="Trebuchet MS"/>
              </a:rPr>
              <a:t>e responsabilidades: seções </a:t>
            </a:r>
            <a:r>
              <a:rPr sz="1867" spc="-9" dirty="0">
                <a:latin typeface="Trebuchet MS"/>
                <a:cs typeface="Trebuchet MS"/>
              </a:rPr>
              <a:t>1101 </a:t>
            </a:r>
            <a:r>
              <a:rPr sz="1867" dirty="0">
                <a:latin typeface="Trebuchet MS"/>
                <a:cs typeface="Trebuchet MS"/>
              </a:rPr>
              <a:t>a</a:t>
            </a:r>
            <a:r>
              <a:rPr sz="1867" spc="-160" dirty="0">
                <a:latin typeface="Trebuchet MS"/>
                <a:cs typeface="Trebuchet MS"/>
              </a:rPr>
              <a:t> </a:t>
            </a:r>
            <a:r>
              <a:rPr sz="1867" spc="-9" dirty="0">
                <a:latin typeface="Trebuchet MS"/>
                <a:cs typeface="Trebuchet MS"/>
              </a:rPr>
              <a:t>1107</a:t>
            </a:r>
            <a:endParaRPr sz="1867" dirty="0">
              <a:latin typeface="Trebuchet MS"/>
              <a:cs typeface="Trebuchet MS"/>
            </a:endParaRPr>
          </a:p>
        </p:txBody>
      </p:sp>
      <p:sp>
        <p:nvSpPr>
          <p:cNvPr id="3" name="object 3"/>
          <p:cNvSpPr/>
          <p:nvPr/>
        </p:nvSpPr>
        <p:spPr>
          <a:xfrm>
            <a:off x="153774" y="1150879"/>
            <a:ext cx="592044" cy="4627621"/>
          </a:xfrm>
          <a:prstGeom prst="rect">
            <a:avLst/>
          </a:prstGeom>
          <a:solidFill>
            <a:schemeClr val="accent2"/>
          </a:solidFill>
        </p:spPr>
        <p:txBody>
          <a:bodyPr wrap="square" lIns="0" tIns="0" rIns="0" bIns="0" rtlCol="0"/>
          <a:lstStyle/>
          <a:p>
            <a:endParaRPr sz="3200"/>
          </a:p>
        </p:txBody>
      </p:sp>
      <p:sp>
        <p:nvSpPr>
          <p:cNvPr id="4" name="object 4"/>
          <p:cNvSpPr txBox="1"/>
          <p:nvPr/>
        </p:nvSpPr>
        <p:spPr>
          <a:xfrm>
            <a:off x="267370" y="1625382"/>
            <a:ext cx="300980" cy="3665565"/>
          </a:xfrm>
          <a:prstGeom prst="rect">
            <a:avLst/>
          </a:prstGeom>
        </p:spPr>
        <p:txBody>
          <a:bodyPr vert="vert270" wrap="square" lIns="0" tIns="7902" rIns="0" bIns="0" rtlCol="0">
            <a:spAutoFit/>
          </a:bodyPr>
          <a:lstStyle/>
          <a:p>
            <a:pPr marL="22578">
              <a:spcBef>
                <a:spcPts val="62"/>
              </a:spcBef>
            </a:pPr>
            <a:r>
              <a:rPr sz="1956" spc="-9" dirty="0">
                <a:solidFill>
                  <a:schemeClr val="bg1"/>
                </a:solidFill>
                <a:latin typeface="Trebuchet MS"/>
                <a:cs typeface="Trebuchet MS"/>
              </a:rPr>
              <a:t>Compliance </a:t>
            </a:r>
            <a:r>
              <a:rPr sz="1956" dirty="0">
                <a:solidFill>
                  <a:schemeClr val="bg1"/>
                </a:solidFill>
                <a:latin typeface="Trebuchet MS"/>
                <a:cs typeface="Trebuchet MS"/>
              </a:rPr>
              <a:t>e </a:t>
            </a:r>
            <a:r>
              <a:rPr sz="1956" spc="-9" dirty="0">
                <a:solidFill>
                  <a:schemeClr val="bg1"/>
                </a:solidFill>
                <a:latin typeface="Trebuchet MS"/>
                <a:cs typeface="Trebuchet MS"/>
              </a:rPr>
              <a:t>Controles</a:t>
            </a:r>
            <a:r>
              <a:rPr sz="1956" spc="-18" dirty="0">
                <a:solidFill>
                  <a:schemeClr val="bg1"/>
                </a:solidFill>
                <a:latin typeface="Trebuchet MS"/>
                <a:cs typeface="Trebuchet MS"/>
              </a:rPr>
              <a:t> </a:t>
            </a:r>
            <a:r>
              <a:rPr sz="1956" spc="-9" dirty="0">
                <a:solidFill>
                  <a:schemeClr val="bg1"/>
                </a:solidFill>
                <a:latin typeface="Trebuchet MS"/>
                <a:cs typeface="Trebuchet MS"/>
              </a:rPr>
              <a:t>Internos</a:t>
            </a:r>
            <a:endParaRPr sz="1956" dirty="0">
              <a:solidFill>
                <a:schemeClr val="bg1"/>
              </a:solidFill>
              <a:latin typeface="Trebuchet MS"/>
              <a:cs typeface="Trebuchet MS"/>
            </a:endParaRPr>
          </a:p>
        </p:txBody>
      </p:sp>
      <p:sp>
        <p:nvSpPr>
          <p:cNvPr id="5" name="object 5"/>
          <p:cNvSpPr txBox="1">
            <a:spLocks noGrp="1"/>
          </p:cNvSpPr>
          <p:nvPr>
            <p:ph type="title"/>
          </p:nvPr>
        </p:nvSpPr>
        <p:spPr>
          <a:xfrm>
            <a:off x="3702370" y="362047"/>
            <a:ext cx="4512247" cy="679260"/>
          </a:xfrm>
          <a:prstGeom prst="rect">
            <a:avLst/>
          </a:prstGeom>
          <a:noFill/>
        </p:spPr>
        <p:txBody>
          <a:bodyPr vert="horz" wrap="square" lIns="0" tIns="22578" rIns="0" bIns="0" rtlCol="0">
            <a:spAutoFit/>
          </a:bodyPr>
          <a:lstStyle/>
          <a:p>
            <a:pPr marL="22578">
              <a:spcBef>
                <a:spcPts val="178"/>
              </a:spcBef>
            </a:pPr>
            <a:r>
              <a:rPr sz="2133" spc="-9" dirty="0">
                <a:solidFill>
                  <a:schemeClr val="accent2"/>
                </a:solidFill>
                <a:latin typeface="Arial"/>
                <a:cs typeface="Arial"/>
              </a:rPr>
              <a:t>Conhecendo a Lei </a:t>
            </a:r>
            <a:r>
              <a:rPr sz="2133" dirty="0">
                <a:solidFill>
                  <a:schemeClr val="accent2"/>
                </a:solidFill>
                <a:latin typeface="Arial"/>
                <a:cs typeface="Arial"/>
              </a:rPr>
              <a:t>Sarbanes-Oxley</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4393" y="1150702"/>
            <a:ext cx="2176286" cy="4615098"/>
          </a:xfrm>
          <a:prstGeom prst="rect">
            <a:avLst/>
          </a:prstGeom>
          <a:blipFill>
            <a:blip r:embed="rId2" cstate="print"/>
            <a:stretch>
              <a:fillRect/>
            </a:stretch>
          </a:blipFill>
        </p:spPr>
        <p:txBody>
          <a:bodyPr wrap="square" lIns="0" tIns="0" rIns="0" bIns="0" rtlCol="0"/>
          <a:lstStyle/>
          <a:p>
            <a:endParaRPr sz="3200"/>
          </a:p>
        </p:txBody>
      </p:sp>
      <p:sp>
        <p:nvSpPr>
          <p:cNvPr id="3" name="object 3"/>
          <p:cNvSpPr txBox="1"/>
          <p:nvPr/>
        </p:nvSpPr>
        <p:spPr>
          <a:xfrm>
            <a:off x="2666707" y="1117711"/>
            <a:ext cx="7319842" cy="2704174"/>
          </a:xfrm>
          <a:prstGeom prst="rect">
            <a:avLst/>
          </a:prstGeom>
        </p:spPr>
        <p:txBody>
          <a:bodyPr vert="horz" wrap="square" lIns="0" tIns="22578" rIns="0" bIns="0" rtlCol="0">
            <a:spAutoFit/>
          </a:bodyPr>
          <a:lstStyle/>
          <a:p>
            <a:pPr marL="22578" marR="9031">
              <a:spcBef>
                <a:spcPts val="178"/>
              </a:spcBef>
            </a:pPr>
            <a:r>
              <a:rPr sz="2489" spc="-9" dirty="0">
                <a:latin typeface="Trebuchet MS"/>
                <a:cs typeface="Trebuchet MS"/>
              </a:rPr>
              <a:t>Considerando </a:t>
            </a:r>
            <a:r>
              <a:rPr sz="2489" dirty="0">
                <a:latin typeface="Trebuchet MS"/>
                <a:cs typeface="Trebuchet MS"/>
              </a:rPr>
              <a:t>a </a:t>
            </a:r>
            <a:r>
              <a:rPr sz="2489" spc="-9" dirty="0">
                <a:latin typeface="Trebuchet MS"/>
                <a:cs typeface="Trebuchet MS"/>
              </a:rPr>
              <a:t>preocupação dos investidores em  </a:t>
            </a:r>
            <a:r>
              <a:rPr sz="2489" dirty="0">
                <a:latin typeface="Trebuchet MS"/>
                <a:cs typeface="Trebuchet MS"/>
              </a:rPr>
              <a:t>como </a:t>
            </a:r>
            <a:r>
              <a:rPr sz="2489" spc="-9" dirty="0">
                <a:latin typeface="Trebuchet MS"/>
                <a:cs typeface="Trebuchet MS"/>
              </a:rPr>
              <a:t>seus investimentos são gerenciados </a:t>
            </a:r>
            <a:r>
              <a:rPr sz="2489" dirty="0">
                <a:latin typeface="Trebuchet MS"/>
                <a:cs typeface="Trebuchet MS"/>
              </a:rPr>
              <a:t>e  protegidos, a SOX </a:t>
            </a:r>
            <a:r>
              <a:rPr sz="2489" spc="-9" dirty="0">
                <a:latin typeface="Trebuchet MS"/>
                <a:cs typeface="Trebuchet MS"/>
              </a:rPr>
              <a:t>veio com </a:t>
            </a:r>
            <a:r>
              <a:rPr sz="2489" dirty="0">
                <a:latin typeface="Trebuchet MS"/>
                <a:cs typeface="Trebuchet MS"/>
              </a:rPr>
              <a:t>o objetivo </a:t>
            </a:r>
            <a:r>
              <a:rPr sz="2489" spc="-9" dirty="0">
                <a:latin typeface="Trebuchet MS"/>
                <a:cs typeface="Trebuchet MS"/>
              </a:rPr>
              <a:t>de</a:t>
            </a:r>
            <a:r>
              <a:rPr sz="2489" spc="-178" dirty="0">
                <a:latin typeface="Trebuchet MS"/>
                <a:cs typeface="Trebuchet MS"/>
              </a:rPr>
              <a:t> </a:t>
            </a:r>
            <a:r>
              <a:rPr sz="2489" spc="-9" dirty="0">
                <a:latin typeface="Trebuchet MS"/>
                <a:cs typeface="Trebuchet MS"/>
              </a:rPr>
              <a:t>assegurar  isso, podendo ser identificados </a:t>
            </a:r>
            <a:r>
              <a:rPr sz="2489" dirty="0">
                <a:latin typeface="Trebuchet MS"/>
                <a:cs typeface="Trebuchet MS"/>
              </a:rPr>
              <a:t>os </a:t>
            </a:r>
            <a:r>
              <a:rPr sz="2489" spc="-9" dirty="0">
                <a:latin typeface="Trebuchet MS"/>
                <a:cs typeface="Trebuchet MS"/>
              </a:rPr>
              <a:t>impactos </a:t>
            </a:r>
            <a:r>
              <a:rPr sz="2489" dirty="0">
                <a:latin typeface="Trebuchet MS"/>
                <a:cs typeface="Trebuchet MS"/>
              </a:rPr>
              <a:t>e  </a:t>
            </a:r>
            <a:r>
              <a:rPr sz="2489" spc="-9" dirty="0">
                <a:latin typeface="Trebuchet MS"/>
                <a:cs typeface="Trebuchet MS"/>
              </a:rPr>
              <a:t>mudanças </a:t>
            </a:r>
            <a:r>
              <a:rPr sz="2489" dirty="0">
                <a:latin typeface="Trebuchet MS"/>
                <a:cs typeface="Trebuchet MS"/>
              </a:rPr>
              <a:t>que </a:t>
            </a:r>
            <a:r>
              <a:rPr sz="2489" spc="-9" dirty="0">
                <a:latin typeface="Trebuchet MS"/>
                <a:cs typeface="Trebuchet MS"/>
              </a:rPr>
              <a:t>envolvem </a:t>
            </a:r>
            <a:r>
              <a:rPr sz="2489" dirty="0">
                <a:latin typeface="Trebuchet MS"/>
                <a:cs typeface="Trebuchet MS"/>
              </a:rPr>
              <a:t>toda organização, </a:t>
            </a:r>
            <a:r>
              <a:rPr sz="2489" spc="-9" dirty="0">
                <a:latin typeface="Trebuchet MS"/>
                <a:cs typeface="Trebuchet MS"/>
              </a:rPr>
              <a:t>da  presidência aos cargos operacionais. </a:t>
            </a:r>
            <a:r>
              <a:rPr sz="2489" dirty="0">
                <a:latin typeface="Trebuchet MS"/>
                <a:cs typeface="Trebuchet MS"/>
              </a:rPr>
              <a:t>Em </a:t>
            </a:r>
            <a:r>
              <a:rPr sz="2489" spc="-9" dirty="0">
                <a:latin typeface="Trebuchet MS"/>
                <a:cs typeface="Trebuchet MS"/>
              </a:rPr>
              <a:t>resumo, </a:t>
            </a:r>
            <a:r>
              <a:rPr sz="2489" dirty="0">
                <a:latin typeface="Trebuchet MS"/>
                <a:cs typeface="Trebuchet MS"/>
              </a:rPr>
              <a:t>a  </a:t>
            </a:r>
            <a:r>
              <a:rPr sz="2489" spc="-9" dirty="0">
                <a:latin typeface="Trebuchet MS"/>
                <a:cs typeface="Trebuchet MS"/>
              </a:rPr>
              <a:t>implementação da</a:t>
            </a:r>
            <a:r>
              <a:rPr sz="2489" spc="-71" dirty="0">
                <a:latin typeface="Trebuchet MS"/>
                <a:cs typeface="Trebuchet MS"/>
              </a:rPr>
              <a:t> </a:t>
            </a:r>
            <a:r>
              <a:rPr sz="2489" spc="-9" dirty="0">
                <a:latin typeface="Trebuchet MS"/>
                <a:cs typeface="Trebuchet MS"/>
              </a:rPr>
              <a:t>lei:</a:t>
            </a:r>
            <a:endParaRPr sz="2489">
              <a:latin typeface="Trebuchet MS"/>
              <a:cs typeface="Trebuchet MS"/>
            </a:endParaRPr>
          </a:p>
        </p:txBody>
      </p:sp>
      <p:sp>
        <p:nvSpPr>
          <p:cNvPr id="4" name="object 4"/>
          <p:cNvSpPr/>
          <p:nvPr/>
        </p:nvSpPr>
        <p:spPr>
          <a:xfrm>
            <a:off x="153774" y="1150879"/>
            <a:ext cx="592044" cy="4627621"/>
          </a:xfrm>
          <a:prstGeom prst="rect">
            <a:avLst/>
          </a:prstGeom>
          <a:solidFill>
            <a:schemeClr val="accent2"/>
          </a:solidFill>
        </p:spPr>
        <p:txBody>
          <a:bodyPr wrap="square" lIns="0" tIns="0" rIns="0" bIns="0" rtlCol="0"/>
          <a:lstStyle/>
          <a:p>
            <a:endParaRPr sz="3200"/>
          </a:p>
        </p:txBody>
      </p:sp>
      <p:sp>
        <p:nvSpPr>
          <p:cNvPr id="5" name="object 5"/>
          <p:cNvSpPr txBox="1"/>
          <p:nvPr/>
        </p:nvSpPr>
        <p:spPr>
          <a:xfrm>
            <a:off x="267370" y="1625382"/>
            <a:ext cx="300980" cy="3665565"/>
          </a:xfrm>
          <a:prstGeom prst="rect">
            <a:avLst/>
          </a:prstGeom>
        </p:spPr>
        <p:txBody>
          <a:bodyPr vert="vert270" wrap="square" lIns="0" tIns="7902" rIns="0" bIns="0" rtlCol="0">
            <a:spAutoFit/>
          </a:bodyPr>
          <a:lstStyle/>
          <a:p>
            <a:pPr marL="22578">
              <a:spcBef>
                <a:spcPts val="62"/>
              </a:spcBef>
            </a:pPr>
            <a:r>
              <a:rPr sz="1956" spc="-9" dirty="0">
                <a:solidFill>
                  <a:schemeClr val="bg1"/>
                </a:solidFill>
                <a:latin typeface="Trebuchet MS"/>
                <a:cs typeface="Trebuchet MS"/>
              </a:rPr>
              <a:t>Compliance </a:t>
            </a:r>
            <a:r>
              <a:rPr sz="1956" dirty="0">
                <a:solidFill>
                  <a:schemeClr val="bg1"/>
                </a:solidFill>
                <a:latin typeface="Trebuchet MS"/>
                <a:cs typeface="Trebuchet MS"/>
              </a:rPr>
              <a:t>e </a:t>
            </a:r>
            <a:r>
              <a:rPr sz="1956" spc="-9" dirty="0">
                <a:solidFill>
                  <a:schemeClr val="bg1"/>
                </a:solidFill>
                <a:latin typeface="Trebuchet MS"/>
                <a:cs typeface="Trebuchet MS"/>
              </a:rPr>
              <a:t>Controles</a:t>
            </a:r>
            <a:r>
              <a:rPr sz="1956" spc="-18" dirty="0">
                <a:solidFill>
                  <a:schemeClr val="bg1"/>
                </a:solidFill>
                <a:latin typeface="Trebuchet MS"/>
                <a:cs typeface="Trebuchet MS"/>
              </a:rPr>
              <a:t> </a:t>
            </a:r>
            <a:r>
              <a:rPr sz="1956" spc="-9" dirty="0">
                <a:solidFill>
                  <a:schemeClr val="bg1"/>
                </a:solidFill>
                <a:latin typeface="Trebuchet MS"/>
                <a:cs typeface="Trebuchet MS"/>
              </a:rPr>
              <a:t>Internos</a:t>
            </a:r>
            <a:endParaRPr sz="1956" dirty="0">
              <a:solidFill>
                <a:schemeClr val="bg1"/>
              </a:solidFill>
              <a:latin typeface="Trebuchet MS"/>
              <a:cs typeface="Trebuchet MS"/>
            </a:endParaRPr>
          </a:p>
        </p:txBody>
      </p:sp>
      <p:sp>
        <p:nvSpPr>
          <p:cNvPr id="6" name="object 6"/>
          <p:cNvSpPr txBox="1">
            <a:spLocks noGrp="1"/>
          </p:cNvSpPr>
          <p:nvPr>
            <p:ph type="title"/>
          </p:nvPr>
        </p:nvSpPr>
        <p:spPr>
          <a:xfrm>
            <a:off x="3702370" y="362047"/>
            <a:ext cx="4512247" cy="679260"/>
          </a:xfrm>
          <a:prstGeom prst="rect">
            <a:avLst/>
          </a:prstGeom>
        </p:spPr>
        <p:txBody>
          <a:bodyPr vert="horz" wrap="square" lIns="0" tIns="22578" rIns="0" bIns="0" rtlCol="0">
            <a:spAutoFit/>
          </a:bodyPr>
          <a:lstStyle/>
          <a:p>
            <a:pPr marL="22578">
              <a:spcBef>
                <a:spcPts val="178"/>
              </a:spcBef>
            </a:pPr>
            <a:r>
              <a:rPr sz="2133" spc="-9" dirty="0">
                <a:solidFill>
                  <a:schemeClr val="accent2"/>
                </a:solidFill>
                <a:latin typeface="Arial"/>
                <a:cs typeface="Arial"/>
              </a:rPr>
              <a:t>Conhecendo a Lei </a:t>
            </a:r>
            <a:r>
              <a:rPr sz="2133" dirty="0">
                <a:solidFill>
                  <a:schemeClr val="accent2"/>
                </a:solidFill>
                <a:latin typeface="Arial"/>
                <a:cs typeface="Arial"/>
              </a:rPr>
              <a:t>Sarbanes-Oxley</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4768" y="1120424"/>
            <a:ext cx="9327040" cy="3525937"/>
          </a:xfrm>
          <a:prstGeom prst="rect">
            <a:avLst/>
          </a:prstGeom>
        </p:spPr>
        <p:txBody>
          <a:bodyPr vert="horz" wrap="square" lIns="0" tIns="22578" rIns="0" bIns="0" rtlCol="0">
            <a:spAutoFit/>
          </a:bodyPr>
          <a:lstStyle/>
          <a:p>
            <a:pPr marL="342058" marR="125308" indent="-320608">
              <a:spcBef>
                <a:spcPts val="178"/>
              </a:spcBef>
              <a:buClr>
                <a:schemeClr val="accent2"/>
              </a:buClr>
              <a:buFont typeface="Wingdings"/>
              <a:buChar char=""/>
              <a:tabLst>
                <a:tab pos="343187" algn="l"/>
              </a:tabLst>
            </a:pPr>
            <a:r>
              <a:rPr sz="1956" spc="-9" dirty="0">
                <a:latin typeface="Trebuchet MS"/>
                <a:cs typeface="Trebuchet MS"/>
              </a:rPr>
              <a:t>Minimiza as possibilidades de fraudes contábeis, aumentando </a:t>
            </a:r>
            <a:r>
              <a:rPr sz="1956" dirty="0">
                <a:latin typeface="Trebuchet MS"/>
                <a:cs typeface="Trebuchet MS"/>
              </a:rPr>
              <a:t>a </a:t>
            </a:r>
            <a:r>
              <a:rPr sz="1956" spc="-9" dirty="0">
                <a:latin typeface="Trebuchet MS"/>
                <a:cs typeface="Trebuchet MS"/>
              </a:rPr>
              <a:t>integridade dos  relatórios públicos divulgados;</a:t>
            </a:r>
            <a:endParaRPr sz="1956" dirty="0">
              <a:latin typeface="Trebuchet MS"/>
              <a:cs typeface="Trebuchet MS"/>
            </a:endParaRPr>
          </a:p>
          <a:p>
            <a:pPr marL="342058" marR="28223" indent="-320608">
              <a:spcBef>
                <a:spcPts val="542"/>
              </a:spcBef>
              <a:buClr>
                <a:schemeClr val="accent2"/>
              </a:buClr>
              <a:buFont typeface="Wingdings"/>
              <a:buChar char=""/>
              <a:tabLst>
                <a:tab pos="343187" algn="l"/>
              </a:tabLst>
            </a:pPr>
            <a:r>
              <a:rPr sz="1956" spc="-9" dirty="0">
                <a:latin typeface="Trebuchet MS"/>
                <a:cs typeface="Trebuchet MS"/>
              </a:rPr>
              <a:t>Determina padrões novos </a:t>
            </a:r>
            <a:r>
              <a:rPr sz="1956" dirty="0">
                <a:latin typeface="Trebuchet MS"/>
                <a:cs typeface="Trebuchet MS"/>
              </a:rPr>
              <a:t>e </a:t>
            </a:r>
            <a:r>
              <a:rPr sz="1956" spc="-9" dirty="0">
                <a:latin typeface="Trebuchet MS"/>
                <a:cs typeface="Trebuchet MS"/>
              </a:rPr>
              <a:t>muito mais rígidos para </a:t>
            </a:r>
            <a:r>
              <a:rPr sz="1956" dirty="0">
                <a:latin typeface="Trebuchet MS"/>
                <a:cs typeface="Trebuchet MS"/>
              </a:rPr>
              <a:t>a </a:t>
            </a:r>
            <a:r>
              <a:rPr sz="1956" spc="-9" dirty="0">
                <a:latin typeface="Trebuchet MS"/>
                <a:cs typeface="Trebuchet MS"/>
              </a:rPr>
              <a:t>contabilidade corporativa,  além de elevar as penalidades por</a:t>
            </a:r>
            <a:r>
              <a:rPr sz="1956" spc="44" dirty="0">
                <a:latin typeface="Trebuchet MS"/>
                <a:cs typeface="Trebuchet MS"/>
              </a:rPr>
              <a:t> </a:t>
            </a:r>
            <a:r>
              <a:rPr sz="1956" spc="-9" dirty="0">
                <a:latin typeface="Trebuchet MS"/>
                <a:cs typeface="Trebuchet MS"/>
              </a:rPr>
              <a:t>irregularidades;</a:t>
            </a:r>
            <a:endParaRPr sz="1956" dirty="0">
              <a:latin typeface="Trebuchet MS"/>
              <a:cs typeface="Trebuchet MS"/>
            </a:endParaRPr>
          </a:p>
          <a:p>
            <a:pPr marL="342058" marR="120793" indent="-320608">
              <a:spcBef>
                <a:spcPts val="533"/>
              </a:spcBef>
              <a:buClr>
                <a:schemeClr val="accent2"/>
              </a:buClr>
              <a:buFont typeface="Wingdings"/>
              <a:buChar char=""/>
              <a:tabLst>
                <a:tab pos="343187" algn="l"/>
              </a:tabLst>
            </a:pPr>
            <a:r>
              <a:rPr sz="1956" spc="-9" dirty="0">
                <a:latin typeface="Trebuchet MS"/>
                <a:cs typeface="Trebuchet MS"/>
              </a:rPr>
              <a:t>Aumenta </a:t>
            </a:r>
            <a:r>
              <a:rPr sz="1956" dirty="0">
                <a:latin typeface="Trebuchet MS"/>
                <a:cs typeface="Trebuchet MS"/>
              </a:rPr>
              <a:t>a </a:t>
            </a:r>
            <a:r>
              <a:rPr sz="1956" spc="-9" dirty="0">
                <a:latin typeface="Trebuchet MS"/>
                <a:cs typeface="Trebuchet MS"/>
              </a:rPr>
              <a:t>responsabilidade do presidente </a:t>
            </a:r>
            <a:r>
              <a:rPr sz="1956" dirty="0">
                <a:latin typeface="Trebuchet MS"/>
                <a:cs typeface="Trebuchet MS"/>
              </a:rPr>
              <a:t>(CEO) e </a:t>
            </a:r>
            <a:r>
              <a:rPr sz="1956" spc="-9" dirty="0">
                <a:latin typeface="Trebuchet MS"/>
                <a:cs typeface="Trebuchet MS"/>
              </a:rPr>
              <a:t>do diretor financeiro (CFO),  exigindo que as demonstrações financeiras </a:t>
            </a:r>
            <a:r>
              <a:rPr sz="1956" dirty="0">
                <a:latin typeface="Trebuchet MS"/>
                <a:cs typeface="Trebuchet MS"/>
              </a:rPr>
              <a:t>sejam </a:t>
            </a:r>
            <a:r>
              <a:rPr sz="1956" spc="-9" dirty="0">
                <a:latin typeface="Trebuchet MS"/>
                <a:cs typeface="Trebuchet MS"/>
              </a:rPr>
              <a:t>assinadas por ambos,  atestando que elas apresentam adequadamente </a:t>
            </a:r>
            <a:r>
              <a:rPr sz="1956" dirty="0">
                <a:latin typeface="Trebuchet MS"/>
                <a:cs typeface="Trebuchet MS"/>
              </a:rPr>
              <a:t>a </a:t>
            </a:r>
            <a:r>
              <a:rPr sz="1956" spc="-9" dirty="0">
                <a:latin typeface="Trebuchet MS"/>
                <a:cs typeface="Trebuchet MS"/>
              </a:rPr>
              <a:t>situação financeira da  empresa </a:t>
            </a:r>
            <a:r>
              <a:rPr sz="1956" dirty="0">
                <a:latin typeface="Trebuchet MS"/>
                <a:cs typeface="Trebuchet MS"/>
              </a:rPr>
              <a:t>e os </a:t>
            </a:r>
            <a:r>
              <a:rPr sz="1956" spc="-9" dirty="0">
                <a:latin typeface="Trebuchet MS"/>
                <a:cs typeface="Trebuchet MS"/>
              </a:rPr>
              <a:t>resultados da</a:t>
            </a:r>
            <a:r>
              <a:rPr sz="1956" spc="27" dirty="0">
                <a:latin typeface="Trebuchet MS"/>
                <a:cs typeface="Trebuchet MS"/>
              </a:rPr>
              <a:t> </a:t>
            </a:r>
            <a:r>
              <a:rPr sz="1956" spc="-9" dirty="0">
                <a:latin typeface="Trebuchet MS"/>
                <a:cs typeface="Trebuchet MS"/>
              </a:rPr>
              <a:t>empresa;</a:t>
            </a:r>
            <a:endParaRPr sz="1956" dirty="0">
              <a:latin typeface="Trebuchet MS"/>
              <a:cs typeface="Trebuchet MS"/>
            </a:endParaRPr>
          </a:p>
          <a:p>
            <a:pPr marL="342058" marR="9031" indent="-320608">
              <a:spcBef>
                <a:spcPts val="542"/>
              </a:spcBef>
              <a:buClr>
                <a:schemeClr val="accent2"/>
              </a:buClr>
              <a:buFont typeface="Wingdings"/>
              <a:buChar char=""/>
              <a:tabLst>
                <a:tab pos="343187" algn="l"/>
              </a:tabLst>
            </a:pPr>
            <a:r>
              <a:rPr sz="1956" spc="-9" dirty="0">
                <a:latin typeface="Trebuchet MS"/>
                <a:cs typeface="Trebuchet MS"/>
              </a:rPr>
              <a:t>Exige </a:t>
            </a:r>
            <a:r>
              <a:rPr sz="1956" dirty="0">
                <a:latin typeface="Trebuchet MS"/>
                <a:cs typeface="Trebuchet MS"/>
              </a:rPr>
              <a:t>a criação de </a:t>
            </a:r>
            <a:r>
              <a:rPr sz="1956" spc="-9" dirty="0">
                <a:latin typeface="Trebuchet MS"/>
                <a:cs typeface="Trebuchet MS"/>
              </a:rPr>
              <a:t>Comitê </a:t>
            </a:r>
            <a:r>
              <a:rPr sz="1956" dirty="0">
                <a:latin typeface="Trebuchet MS"/>
                <a:cs typeface="Trebuchet MS"/>
              </a:rPr>
              <a:t>de </a:t>
            </a:r>
            <a:r>
              <a:rPr sz="1956" spc="-9" dirty="0">
                <a:latin typeface="Trebuchet MS"/>
                <a:cs typeface="Trebuchet MS"/>
              </a:rPr>
              <a:t>Auditoria, composto por </a:t>
            </a:r>
            <a:r>
              <a:rPr sz="1956" dirty="0">
                <a:latin typeface="Trebuchet MS"/>
                <a:cs typeface="Trebuchet MS"/>
              </a:rPr>
              <a:t>três </a:t>
            </a:r>
            <a:r>
              <a:rPr sz="1956" spc="-9" dirty="0">
                <a:latin typeface="Trebuchet MS"/>
                <a:cs typeface="Trebuchet MS"/>
              </a:rPr>
              <a:t>membros não-  executivos do Conselho de Administração, </a:t>
            </a:r>
            <a:r>
              <a:rPr sz="1956" dirty="0">
                <a:latin typeface="Trebuchet MS"/>
                <a:cs typeface="Trebuchet MS"/>
              </a:rPr>
              <a:t>com </a:t>
            </a:r>
            <a:r>
              <a:rPr sz="1956" spc="-9" dirty="0">
                <a:latin typeface="Trebuchet MS"/>
                <a:cs typeface="Trebuchet MS"/>
              </a:rPr>
              <a:t>poderes para nomear, coordenar  </a:t>
            </a:r>
            <a:r>
              <a:rPr sz="1956" dirty="0">
                <a:latin typeface="Trebuchet MS"/>
                <a:cs typeface="Trebuchet MS"/>
              </a:rPr>
              <a:t>e </a:t>
            </a:r>
            <a:r>
              <a:rPr sz="1956" spc="-9" dirty="0">
                <a:latin typeface="Trebuchet MS"/>
                <a:cs typeface="Trebuchet MS"/>
              </a:rPr>
              <a:t>fiscalizar os auditores externos. </a:t>
            </a:r>
            <a:r>
              <a:rPr sz="1956" dirty="0">
                <a:latin typeface="Trebuchet MS"/>
                <a:cs typeface="Trebuchet MS"/>
              </a:rPr>
              <a:t>No caso </a:t>
            </a:r>
            <a:r>
              <a:rPr sz="1956" spc="-9" dirty="0">
                <a:latin typeface="Trebuchet MS"/>
                <a:cs typeface="Trebuchet MS"/>
              </a:rPr>
              <a:t>do Brasil, </a:t>
            </a:r>
            <a:r>
              <a:rPr sz="1956" dirty="0">
                <a:latin typeface="Trebuchet MS"/>
                <a:cs typeface="Trebuchet MS"/>
              </a:rPr>
              <a:t>criação </a:t>
            </a:r>
            <a:r>
              <a:rPr sz="1956" spc="-9" dirty="0">
                <a:latin typeface="Trebuchet MS"/>
                <a:cs typeface="Trebuchet MS"/>
              </a:rPr>
              <a:t>do conselho</a:t>
            </a:r>
            <a:r>
              <a:rPr sz="1956" spc="178" dirty="0">
                <a:latin typeface="Trebuchet MS"/>
                <a:cs typeface="Trebuchet MS"/>
              </a:rPr>
              <a:t> </a:t>
            </a:r>
            <a:r>
              <a:rPr sz="1956" spc="-9" dirty="0">
                <a:latin typeface="Trebuchet MS"/>
                <a:cs typeface="Trebuchet MS"/>
              </a:rPr>
              <a:t>fiscal;</a:t>
            </a:r>
            <a:endParaRPr sz="1956" dirty="0">
              <a:latin typeface="Trebuchet MS"/>
              <a:cs typeface="Trebuchet MS"/>
            </a:endParaRPr>
          </a:p>
        </p:txBody>
      </p:sp>
      <p:sp>
        <p:nvSpPr>
          <p:cNvPr id="3" name="object 3"/>
          <p:cNvSpPr/>
          <p:nvPr/>
        </p:nvSpPr>
        <p:spPr>
          <a:xfrm>
            <a:off x="153774" y="1150879"/>
            <a:ext cx="592044" cy="4627621"/>
          </a:xfrm>
          <a:prstGeom prst="rect">
            <a:avLst/>
          </a:prstGeom>
          <a:solidFill>
            <a:schemeClr val="accent2"/>
          </a:solidFill>
        </p:spPr>
        <p:txBody>
          <a:bodyPr wrap="square" lIns="0" tIns="0" rIns="0" bIns="0" rtlCol="0"/>
          <a:lstStyle/>
          <a:p>
            <a:endParaRPr sz="3200"/>
          </a:p>
        </p:txBody>
      </p:sp>
      <p:sp>
        <p:nvSpPr>
          <p:cNvPr id="4" name="object 4"/>
          <p:cNvSpPr txBox="1"/>
          <p:nvPr/>
        </p:nvSpPr>
        <p:spPr>
          <a:xfrm>
            <a:off x="267370" y="1625382"/>
            <a:ext cx="300980" cy="3665565"/>
          </a:xfrm>
          <a:prstGeom prst="rect">
            <a:avLst/>
          </a:prstGeom>
        </p:spPr>
        <p:txBody>
          <a:bodyPr vert="vert270" wrap="square" lIns="0" tIns="7902" rIns="0" bIns="0" rtlCol="0">
            <a:spAutoFit/>
          </a:bodyPr>
          <a:lstStyle/>
          <a:p>
            <a:pPr marL="22578">
              <a:spcBef>
                <a:spcPts val="62"/>
              </a:spcBef>
            </a:pPr>
            <a:r>
              <a:rPr sz="1956" spc="-9" dirty="0">
                <a:solidFill>
                  <a:schemeClr val="bg1"/>
                </a:solidFill>
                <a:latin typeface="Trebuchet MS"/>
                <a:cs typeface="Trebuchet MS"/>
              </a:rPr>
              <a:t>Compliance </a:t>
            </a:r>
            <a:r>
              <a:rPr sz="1956" dirty="0">
                <a:solidFill>
                  <a:schemeClr val="bg1"/>
                </a:solidFill>
                <a:latin typeface="Trebuchet MS"/>
                <a:cs typeface="Trebuchet MS"/>
              </a:rPr>
              <a:t>e </a:t>
            </a:r>
            <a:r>
              <a:rPr sz="1956" spc="-9" dirty="0">
                <a:solidFill>
                  <a:schemeClr val="bg1"/>
                </a:solidFill>
                <a:latin typeface="Trebuchet MS"/>
                <a:cs typeface="Trebuchet MS"/>
              </a:rPr>
              <a:t>Controles</a:t>
            </a:r>
            <a:r>
              <a:rPr sz="1956" spc="-18" dirty="0">
                <a:solidFill>
                  <a:schemeClr val="bg1"/>
                </a:solidFill>
                <a:latin typeface="Trebuchet MS"/>
                <a:cs typeface="Trebuchet MS"/>
              </a:rPr>
              <a:t> </a:t>
            </a:r>
            <a:r>
              <a:rPr sz="1956" spc="-9" dirty="0">
                <a:solidFill>
                  <a:schemeClr val="bg1"/>
                </a:solidFill>
                <a:latin typeface="Trebuchet MS"/>
                <a:cs typeface="Trebuchet MS"/>
              </a:rPr>
              <a:t>Internos</a:t>
            </a:r>
            <a:endParaRPr sz="1956" dirty="0">
              <a:solidFill>
                <a:schemeClr val="bg1"/>
              </a:solidFill>
              <a:latin typeface="Trebuchet MS"/>
              <a:cs typeface="Trebuchet MS"/>
            </a:endParaRPr>
          </a:p>
        </p:txBody>
      </p:sp>
      <p:sp>
        <p:nvSpPr>
          <p:cNvPr id="5" name="object 5"/>
          <p:cNvSpPr txBox="1">
            <a:spLocks noGrp="1"/>
          </p:cNvSpPr>
          <p:nvPr>
            <p:ph type="title"/>
          </p:nvPr>
        </p:nvSpPr>
        <p:spPr>
          <a:xfrm>
            <a:off x="3384693" y="362047"/>
            <a:ext cx="5138791" cy="679260"/>
          </a:xfrm>
          <a:prstGeom prst="rect">
            <a:avLst/>
          </a:prstGeom>
        </p:spPr>
        <p:txBody>
          <a:bodyPr vert="horz" wrap="square" lIns="0" tIns="22578" rIns="0" bIns="0" rtlCol="0">
            <a:spAutoFit/>
          </a:bodyPr>
          <a:lstStyle/>
          <a:p>
            <a:pPr marL="22578">
              <a:spcBef>
                <a:spcPts val="178"/>
              </a:spcBef>
            </a:pPr>
            <a:r>
              <a:rPr sz="2133" spc="-9" dirty="0">
                <a:solidFill>
                  <a:schemeClr val="accent2"/>
                </a:solidFill>
                <a:latin typeface="Arial"/>
                <a:cs typeface="Arial"/>
              </a:rPr>
              <a:t>Conhecendo a Lei </a:t>
            </a:r>
            <a:r>
              <a:rPr sz="2133" dirty="0">
                <a:solidFill>
                  <a:schemeClr val="accent2"/>
                </a:solidFill>
                <a:latin typeface="Arial"/>
                <a:cs typeface="Arial"/>
              </a:rPr>
              <a:t>Sarbanes-Oxley</a:t>
            </a:r>
            <a:r>
              <a:rPr sz="2133" spc="-62" dirty="0">
                <a:solidFill>
                  <a:schemeClr val="accent2"/>
                </a:solidFill>
                <a:latin typeface="Arial"/>
                <a:cs typeface="Arial"/>
              </a:rPr>
              <a:t> </a:t>
            </a:r>
            <a:r>
              <a:rPr sz="2133" dirty="0">
                <a:solidFill>
                  <a:schemeClr val="accent2"/>
                </a:solidFill>
                <a:latin typeface="Arial"/>
                <a:cs typeface="Arial"/>
              </a:rPr>
              <a:t>[1/2]</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03245" y="1123132"/>
            <a:ext cx="9346232" cy="4253907"/>
          </a:xfrm>
          <a:prstGeom prst="rect">
            <a:avLst/>
          </a:prstGeom>
        </p:spPr>
        <p:txBody>
          <a:bodyPr vert="horz" wrap="square" lIns="0" tIns="21449" rIns="0" bIns="0" rtlCol="0">
            <a:spAutoFit/>
          </a:bodyPr>
          <a:lstStyle/>
          <a:p>
            <a:pPr marL="342058" marR="59832" indent="-320608">
              <a:spcBef>
                <a:spcPts val="169"/>
              </a:spcBef>
              <a:buClr>
                <a:schemeClr val="accent2"/>
              </a:buClr>
              <a:buFont typeface="Wingdings"/>
              <a:buChar char=""/>
              <a:tabLst>
                <a:tab pos="343187" algn="l"/>
              </a:tabLst>
            </a:pPr>
            <a:r>
              <a:rPr sz="1778" spc="-18" dirty="0">
                <a:latin typeface="Trebuchet MS"/>
                <a:cs typeface="Trebuchet MS"/>
              </a:rPr>
              <a:t>Prevê regras claras </a:t>
            </a:r>
            <a:r>
              <a:rPr sz="1778" spc="-9" dirty="0">
                <a:latin typeface="Trebuchet MS"/>
                <a:cs typeface="Trebuchet MS"/>
              </a:rPr>
              <a:t>e </a:t>
            </a:r>
            <a:r>
              <a:rPr sz="1778" spc="-18" dirty="0">
                <a:latin typeface="Trebuchet MS"/>
                <a:cs typeface="Trebuchet MS"/>
              </a:rPr>
              <a:t>penalidades </a:t>
            </a:r>
            <a:r>
              <a:rPr sz="1778" spc="-9" dirty="0">
                <a:latin typeface="Trebuchet MS"/>
                <a:cs typeface="Trebuchet MS"/>
              </a:rPr>
              <a:t>severas, exigindo maior </a:t>
            </a:r>
            <a:r>
              <a:rPr sz="1778" spc="-18" dirty="0">
                <a:latin typeface="Trebuchet MS"/>
                <a:cs typeface="Trebuchet MS"/>
              </a:rPr>
              <a:t>transparência </a:t>
            </a:r>
            <a:r>
              <a:rPr sz="1778" spc="-9" dirty="0">
                <a:latin typeface="Trebuchet MS"/>
                <a:cs typeface="Trebuchet MS"/>
              </a:rPr>
              <a:t>na divulgação  </a:t>
            </a:r>
            <a:r>
              <a:rPr sz="1778" spc="-18" dirty="0">
                <a:latin typeface="Trebuchet MS"/>
                <a:cs typeface="Trebuchet MS"/>
              </a:rPr>
              <a:t>das </a:t>
            </a:r>
            <a:r>
              <a:rPr sz="1778" spc="-9" dirty="0">
                <a:latin typeface="Trebuchet MS"/>
                <a:cs typeface="Trebuchet MS"/>
              </a:rPr>
              <a:t>informações financeiras e </a:t>
            </a:r>
            <a:r>
              <a:rPr sz="1778" spc="-18" dirty="0">
                <a:latin typeface="Trebuchet MS"/>
                <a:cs typeface="Trebuchet MS"/>
              </a:rPr>
              <a:t>dos </a:t>
            </a:r>
            <a:r>
              <a:rPr sz="1778" spc="-9" dirty="0">
                <a:latin typeface="Trebuchet MS"/>
                <a:cs typeface="Trebuchet MS"/>
              </a:rPr>
              <a:t>atos da administração, </a:t>
            </a:r>
            <a:r>
              <a:rPr sz="1778" spc="-18" dirty="0">
                <a:latin typeface="Trebuchet MS"/>
                <a:cs typeface="Trebuchet MS"/>
              </a:rPr>
              <a:t>além </a:t>
            </a:r>
            <a:r>
              <a:rPr sz="1778" spc="-9" dirty="0">
                <a:latin typeface="Trebuchet MS"/>
                <a:cs typeface="Trebuchet MS"/>
              </a:rPr>
              <a:t>de </a:t>
            </a:r>
            <a:r>
              <a:rPr sz="1778" spc="-18" dirty="0">
                <a:latin typeface="Trebuchet MS"/>
                <a:cs typeface="Trebuchet MS"/>
              </a:rPr>
              <a:t>controles bem  </a:t>
            </a:r>
            <a:r>
              <a:rPr sz="1778" spc="-9" dirty="0">
                <a:latin typeface="Trebuchet MS"/>
                <a:cs typeface="Trebuchet MS"/>
              </a:rPr>
              <a:t>definidos, gerando efeitos em toda companhia. O </a:t>
            </a:r>
            <a:r>
              <a:rPr sz="1778" spc="-18" dirty="0">
                <a:latin typeface="Trebuchet MS"/>
                <a:cs typeface="Trebuchet MS"/>
              </a:rPr>
              <a:t>presidente </a:t>
            </a:r>
            <a:r>
              <a:rPr sz="1778" spc="-9" dirty="0">
                <a:latin typeface="Trebuchet MS"/>
                <a:cs typeface="Trebuchet MS"/>
              </a:rPr>
              <a:t>e o diretor financeiro  estão sujeitos </a:t>
            </a:r>
            <a:r>
              <a:rPr sz="1778" spc="-18" dirty="0">
                <a:latin typeface="Trebuchet MS"/>
                <a:cs typeface="Trebuchet MS"/>
              </a:rPr>
              <a:t>desde punições </a:t>
            </a:r>
            <a:r>
              <a:rPr sz="1778" spc="-9" dirty="0">
                <a:latin typeface="Trebuchet MS"/>
                <a:cs typeface="Trebuchet MS"/>
              </a:rPr>
              <a:t>administrativas, como </a:t>
            </a:r>
            <a:r>
              <a:rPr sz="1778" spc="-18" dirty="0">
                <a:latin typeface="Trebuchet MS"/>
                <a:cs typeface="Trebuchet MS"/>
              </a:rPr>
              <a:t>serem impedidos pela </a:t>
            </a:r>
            <a:r>
              <a:rPr sz="1778" spc="-9" dirty="0">
                <a:latin typeface="Trebuchet MS"/>
                <a:cs typeface="Trebuchet MS"/>
              </a:rPr>
              <a:t>SEC, de </a:t>
            </a:r>
            <a:r>
              <a:rPr sz="1778" spc="-18" dirty="0">
                <a:latin typeface="Trebuchet MS"/>
                <a:cs typeface="Trebuchet MS"/>
              </a:rPr>
              <a:t>ter  </a:t>
            </a:r>
            <a:r>
              <a:rPr sz="1778" spc="-9" dirty="0">
                <a:latin typeface="Trebuchet MS"/>
                <a:cs typeface="Trebuchet MS"/>
              </a:rPr>
              <a:t>cargos administrativos. As </a:t>
            </a:r>
            <a:r>
              <a:rPr sz="1778" spc="-18" dirty="0">
                <a:latin typeface="Trebuchet MS"/>
                <a:cs typeface="Trebuchet MS"/>
              </a:rPr>
              <a:t>penas podem </a:t>
            </a:r>
            <a:r>
              <a:rPr sz="1778" spc="-9" dirty="0">
                <a:latin typeface="Trebuchet MS"/>
                <a:cs typeface="Trebuchet MS"/>
              </a:rPr>
              <a:t>ser de até 20 anos de </a:t>
            </a:r>
            <a:r>
              <a:rPr sz="1778" spc="-18" dirty="0">
                <a:latin typeface="Trebuchet MS"/>
                <a:cs typeface="Trebuchet MS"/>
              </a:rPr>
              <a:t>detenção </a:t>
            </a:r>
            <a:r>
              <a:rPr sz="1778" spc="-9" dirty="0">
                <a:latin typeface="Trebuchet MS"/>
                <a:cs typeface="Trebuchet MS"/>
              </a:rPr>
              <a:t>e </a:t>
            </a:r>
            <a:r>
              <a:rPr sz="1778" spc="-18" dirty="0">
                <a:latin typeface="Trebuchet MS"/>
                <a:cs typeface="Trebuchet MS"/>
              </a:rPr>
              <a:t>multas </a:t>
            </a:r>
            <a:r>
              <a:rPr sz="1778" spc="-9" dirty="0">
                <a:latin typeface="Trebuchet MS"/>
                <a:cs typeface="Trebuchet MS"/>
              </a:rPr>
              <a:t>de </a:t>
            </a:r>
            <a:r>
              <a:rPr sz="1778" spc="-18" dirty="0">
                <a:latin typeface="Trebuchet MS"/>
                <a:cs typeface="Trebuchet MS"/>
              </a:rPr>
              <a:t>até  </a:t>
            </a:r>
            <a:r>
              <a:rPr sz="1778" spc="-9" dirty="0">
                <a:latin typeface="Trebuchet MS"/>
                <a:cs typeface="Trebuchet MS"/>
              </a:rPr>
              <a:t>US$ 5 </a:t>
            </a:r>
            <a:r>
              <a:rPr sz="1778" spc="-18" dirty="0">
                <a:latin typeface="Trebuchet MS"/>
                <a:cs typeface="Trebuchet MS"/>
              </a:rPr>
              <a:t>milhões, </a:t>
            </a:r>
            <a:r>
              <a:rPr sz="1778" spc="-9" dirty="0">
                <a:latin typeface="Trebuchet MS"/>
                <a:cs typeface="Trebuchet MS"/>
              </a:rPr>
              <a:t>dependendo da gravidade da</a:t>
            </a:r>
            <a:r>
              <a:rPr sz="1778" spc="178" dirty="0">
                <a:latin typeface="Trebuchet MS"/>
                <a:cs typeface="Trebuchet MS"/>
              </a:rPr>
              <a:t> </a:t>
            </a:r>
            <a:r>
              <a:rPr sz="1778" spc="-9" dirty="0">
                <a:latin typeface="Trebuchet MS"/>
                <a:cs typeface="Trebuchet MS"/>
              </a:rPr>
              <a:t>infração.</a:t>
            </a:r>
            <a:endParaRPr sz="1778" dirty="0">
              <a:latin typeface="Trebuchet MS"/>
              <a:cs typeface="Trebuchet MS"/>
            </a:endParaRPr>
          </a:p>
          <a:p>
            <a:pPr marL="342058" marR="9031" indent="-320608">
              <a:spcBef>
                <a:spcPts val="542"/>
              </a:spcBef>
              <a:buClr>
                <a:schemeClr val="accent2"/>
              </a:buClr>
              <a:buFont typeface="Wingdings"/>
              <a:buChar char=""/>
              <a:tabLst>
                <a:tab pos="343187" algn="l"/>
              </a:tabLst>
            </a:pPr>
            <a:r>
              <a:rPr sz="1778" spc="-9" dirty="0">
                <a:latin typeface="Trebuchet MS"/>
                <a:cs typeface="Trebuchet MS"/>
              </a:rPr>
              <a:t>Exige </a:t>
            </a:r>
            <a:r>
              <a:rPr sz="1778" spc="-18" dirty="0">
                <a:latin typeface="Trebuchet MS"/>
                <a:cs typeface="Trebuchet MS"/>
              </a:rPr>
              <a:t>que </a:t>
            </a:r>
            <a:r>
              <a:rPr sz="1778" spc="-9" dirty="0">
                <a:latin typeface="Trebuchet MS"/>
                <a:cs typeface="Trebuchet MS"/>
              </a:rPr>
              <a:t>as </a:t>
            </a:r>
            <a:r>
              <a:rPr sz="1778" spc="-18" dirty="0">
                <a:latin typeface="Trebuchet MS"/>
                <a:cs typeface="Trebuchet MS"/>
              </a:rPr>
              <a:t>empresas </a:t>
            </a:r>
            <a:r>
              <a:rPr sz="1778" spc="-9" dirty="0">
                <a:latin typeface="Trebuchet MS"/>
                <a:cs typeface="Trebuchet MS"/>
              </a:rPr>
              <a:t>de auditoria </a:t>
            </a:r>
            <a:r>
              <a:rPr sz="1778" spc="-18" dirty="0">
                <a:latin typeface="Trebuchet MS"/>
                <a:cs typeface="Trebuchet MS"/>
              </a:rPr>
              <a:t>das demonstrações </a:t>
            </a:r>
            <a:r>
              <a:rPr sz="1778" spc="-9" dirty="0">
                <a:latin typeface="Trebuchet MS"/>
                <a:cs typeface="Trebuchet MS"/>
              </a:rPr>
              <a:t>contábeis/financeiras </a:t>
            </a:r>
            <a:r>
              <a:rPr sz="1778" spc="-18" dirty="0">
                <a:latin typeface="Trebuchet MS"/>
                <a:cs typeface="Trebuchet MS"/>
              </a:rPr>
              <a:t>devem </a:t>
            </a:r>
            <a:r>
              <a:rPr sz="1778" spc="-9" dirty="0">
                <a:latin typeface="Trebuchet MS"/>
                <a:cs typeface="Trebuchet MS"/>
              </a:rPr>
              <a:t>se  </a:t>
            </a:r>
            <a:r>
              <a:rPr sz="1778" spc="-18" dirty="0">
                <a:latin typeface="Trebuchet MS"/>
                <a:cs typeface="Trebuchet MS"/>
              </a:rPr>
              <a:t>enquadrar </a:t>
            </a:r>
            <a:r>
              <a:rPr sz="1778" spc="-9" dirty="0">
                <a:latin typeface="Trebuchet MS"/>
                <a:cs typeface="Trebuchet MS"/>
              </a:rPr>
              <a:t>nas </a:t>
            </a:r>
            <a:r>
              <a:rPr sz="1778" spc="-18" dirty="0">
                <a:latin typeface="Trebuchet MS"/>
                <a:cs typeface="Trebuchet MS"/>
              </a:rPr>
              <a:t>regras </a:t>
            </a:r>
            <a:r>
              <a:rPr sz="1778" spc="-9" dirty="0">
                <a:latin typeface="Trebuchet MS"/>
                <a:cs typeface="Trebuchet MS"/>
              </a:rPr>
              <a:t>de independência </a:t>
            </a:r>
            <a:r>
              <a:rPr sz="1778" spc="-18" dirty="0">
                <a:latin typeface="Trebuchet MS"/>
                <a:cs typeface="Trebuchet MS"/>
              </a:rPr>
              <a:t>estabelecidas pela lei </a:t>
            </a:r>
            <a:r>
              <a:rPr sz="1778" spc="-9" dirty="0">
                <a:latin typeface="Trebuchet MS"/>
                <a:cs typeface="Trebuchet MS"/>
              </a:rPr>
              <a:t>e registrar-se no </a:t>
            </a:r>
            <a:r>
              <a:rPr sz="1778" spc="-18" dirty="0">
                <a:latin typeface="Trebuchet MS"/>
                <a:cs typeface="Trebuchet MS"/>
              </a:rPr>
              <a:t>Conselho  </a:t>
            </a:r>
            <a:r>
              <a:rPr sz="1778" spc="-9" dirty="0">
                <a:latin typeface="Trebuchet MS"/>
                <a:cs typeface="Trebuchet MS"/>
              </a:rPr>
              <a:t>de Supervisão de Assuntos Contábeis </a:t>
            </a:r>
            <a:r>
              <a:rPr sz="1778" spc="-18" dirty="0">
                <a:latin typeface="Trebuchet MS"/>
                <a:cs typeface="Trebuchet MS"/>
              </a:rPr>
              <a:t>das </a:t>
            </a:r>
            <a:r>
              <a:rPr sz="1778" spc="-9" dirty="0">
                <a:latin typeface="Trebuchet MS"/>
                <a:cs typeface="Trebuchet MS"/>
              </a:rPr>
              <a:t>companhias abertas, não </a:t>
            </a:r>
            <a:r>
              <a:rPr sz="1778" spc="-18" dirty="0">
                <a:latin typeface="Trebuchet MS"/>
                <a:cs typeface="Trebuchet MS"/>
              </a:rPr>
              <a:t>podendo prestar,  simultaneamente, </a:t>
            </a:r>
            <a:r>
              <a:rPr sz="1778" spc="-9" dirty="0">
                <a:latin typeface="Trebuchet MS"/>
                <a:cs typeface="Trebuchet MS"/>
              </a:rPr>
              <a:t>trabalhos de consultoria e de auditoria ao mesmo</a:t>
            </a:r>
            <a:r>
              <a:rPr sz="1778" spc="329" dirty="0">
                <a:latin typeface="Trebuchet MS"/>
                <a:cs typeface="Trebuchet MS"/>
              </a:rPr>
              <a:t> </a:t>
            </a:r>
            <a:r>
              <a:rPr sz="1778" spc="-18" dirty="0">
                <a:latin typeface="Trebuchet MS"/>
                <a:cs typeface="Trebuchet MS"/>
              </a:rPr>
              <a:t>cliente;</a:t>
            </a:r>
            <a:endParaRPr sz="1778" dirty="0">
              <a:latin typeface="Trebuchet MS"/>
              <a:cs typeface="Trebuchet MS"/>
            </a:endParaRPr>
          </a:p>
          <a:p>
            <a:pPr marL="342058" marR="68863" indent="-320608">
              <a:spcBef>
                <a:spcPts val="533"/>
              </a:spcBef>
              <a:buClr>
                <a:schemeClr val="accent2"/>
              </a:buClr>
              <a:buFont typeface="Wingdings"/>
              <a:buChar char=""/>
              <a:tabLst>
                <a:tab pos="343187" algn="l"/>
              </a:tabLst>
            </a:pPr>
            <a:r>
              <a:rPr sz="1778" spc="-18" dirty="0">
                <a:latin typeface="Trebuchet MS"/>
                <a:cs typeface="Trebuchet MS"/>
              </a:rPr>
              <a:t>Determina que </a:t>
            </a:r>
            <a:r>
              <a:rPr sz="1778" spc="-9" dirty="0">
                <a:latin typeface="Trebuchet MS"/>
                <a:cs typeface="Trebuchet MS"/>
              </a:rPr>
              <a:t>os auditores independentes passem a emitir dois </a:t>
            </a:r>
            <a:r>
              <a:rPr sz="1778" spc="-18" dirty="0">
                <a:latin typeface="Trebuchet MS"/>
                <a:cs typeface="Trebuchet MS"/>
              </a:rPr>
              <a:t>pareceres: um </a:t>
            </a:r>
            <a:r>
              <a:rPr sz="1778" spc="-9" dirty="0">
                <a:latin typeface="Trebuchet MS"/>
                <a:cs typeface="Trebuchet MS"/>
              </a:rPr>
              <a:t>sobre as  </a:t>
            </a:r>
            <a:r>
              <a:rPr sz="1778" spc="-18" dirty="0">
                <a:latin typeface="Trebuchet MS"/>
                <a:cs typeface="Trebuchet MS"/>
              </a:rPr>
              <a:t>demonstrações </a:t>
            </a:r>
            <a:r>
              <a:rPr sz="1778" spc="-9" dirty="0">
                <a:latin typeface="Trebuchet MS"/>
                <a:cs typeface="Trebuchet MS"/>
              </a:rPr>
              <a:t>financeiras e outro, novo, sobre a eficácia </a:t>
            </a:r>
            <a:r>
              <a:rPr sz="1778" spc="-18" dirty="0">
                <a:latin typeface="Trebuchet MS"/>
                <a:cs typeface="Trebuchet MS"/>
              </a:rPr>
              <a:t>dos controles internos da  </a:t>
            </a:r>
            <a:r>
              <a:rPr sz="1778" spc="-9" dirty="0">
                <a:latin typeface="Trebuchet MS"/>
                <a:cs typeface="Trebuchet MS"/>
              </a:rPr>
              <a:t>companhia. Isto é, cada relatório anual </a:t>
            </a:r>
            <a:r>
              <a:rPr sz="1778" spc="-18" dirty="0">
                <a:latin typeface="Trebuchet MS"/>
                <a:cs typeface="Trebuchet MS"/>
              </a:rPr>
              <a:t>deverá conter um </a:t>
            </a:r>
            <a:r>
              <a:rPr sz="1778" spc="-9" dirty="0">
                <a:latin typeface="Trebuchet MS"/>
                <a:cs typeface="Trebuchet MS"/>
              </a:rPr>
              <a:t>relatório de </a:t>
            </a:r>
            <a:r>
              <a:rPr sz="1778" spc="-18" dirty="0">
                <a:latin typeface="Trebuchet MS"/>
                <a:cs typeface="Trebuchet MS"/>
              </a:rPr>
              <a:t>controle interno  </a:t>
            </a:r>
            <a:r>
              <a:rPr sz="1778" spc="-9" dirty="0">
                <a:latin typeface="Trebuchet MS"/>
                <a:cs typeface="Trebuchet MS"/>
              </a:rPr>
              <a:t>e </a:t>
            </a:r>
            <a:r>
              <a:rPr sz="1778" spc="-18" dirty="0">
                <a:latin typeface="Trebuchet MS"/>
                <a:cs typeface="Trebuchet MS"/>
              </a:rPr>
              <a:t>uma </a:t>
            </a:r>
            <a:r>
              <a:rPr sz="1778" spc="-9" dirty="0">
                <a:latin typeface="Trebuchet MS"/>
                <a:cs typeface="Trebuchet MS"/>
              </a:rPr>
              <a:t>avaliação referente à efetividade da </a:t>
            </a:r>
            <a:r>
              <a:rPr sz="1778" spc="-18" dirty="0">
                <a:latin typeface="Trebuchet MS"/>
                <a:cs typeface="Trebuchet MS"/>
              </a:rPr>
              <a:t>estrutura </a:t>
            </a:r>
            <a:r>
              <a:rPr sz="1778" spc="-9" dirty="0">
                <a:latin typeface="Trebuchet MS"/>
                <a:cs typeface="Trebuchet MS"/>
              </a:rPr>
              <a:t>de </a:t>
            </a:r>
            <a:r>
              <a:rPr sz="1778" spc="-18" dirty="0">
                <a:latin typeface="Trebuchet MS"/>
                <a:cs typeface="Trebuchet MS"/>
              </a:rPr>
              <a:t>controle interno </a:t>
            </a:r>
            <a:r>
              <a:rPr sz="1778" spc="-9" dirty="0">
                <a:latin typeface="Trebuchet MS"/>
                <a:cs typeface="Trebuchet MS"/>
              </a:rPr>
              <a:t>e dos  </a:t>
            </a:r>
            <a:r>
              <a:rPr sz="1778" spc="-18" dirty="0">
                <a:latin typeface="Trebuchet MS"/>
                <a:cs typeface="Trebuchet MS"/>
              </a:rPr>
              <a:t>procedimentos para </a:t>
            </a:r>
            <a:r>
              <a:rPr sz="1778" spc="-9" dirty="0">
                <a:latin typeface="Trebuchet MS"/>
                <a:cs typeface="Trebuchet MS"/>
              </a:rPr>
              <a:t>a </a:t>
            </a:r>
            <a:r>
              <a:rPr sz="1778" spc="-18" dirty="0">
                <a:latin typeface="Trebuchet MS"/>
                <a:cs typeface="Trebuchet MS"/>
              </a:rPr>
              <a:t>obtenção </a:t>
            </a:r>
            <a:r>
              <a:rPr sz="1778" spc="-9" dirty="0">
                <a:latin typeface="Trebuchet MS"/>
                <a:cs typeface="Trebuchet MS"/>
              </a:rPr>
              <a:t>e divulgação de informações</a:t>
            </a:r>
            <a:r>
              <a:rPr sz="1778" spc="347" dirty="0">
                <a:latin typeface="Trebuchet MS"/>
                <a:cs typeface="Trebuchet MS"/>
              </a:rPr>
              <a:t> </a:t>
            </a:r>
            <a:r>
              <a:rPr sz="1778" spc="-9" dirty="0">
                <a:latin typeface="Trebuchet MS"/>
                <a:cs typeface="Trebuchet MS"/>
              </a:rPr>
              <a:t>financeiras.</a:t>
            </a:r>
            <a:endParaRPr sz="1778" dirty="0">
              <a:latin typeface="Trebuchet MS"/>
              <a:cs typeface="Trebuchet MS"/>
            </a:endParaRPr>
          </a:p>
        </p:txBody>
      </p:sp>
      <p:sp>
        <p:nvSpPr>
          <p:cNvPr id="3" name="object 3"/>
          <p:cNvSpPr/>
          <p:nvPr/>
        </p:nvSpPr>
        <p:spPr>
          <a:xfrm>
            <a:off x="153774" y="1150879"/>
            <a:ext cx="592044" cy="4627621"/>
          </a:xfrm>
          <a:prstGeom prst="rect">
            <a:avLst/>
          </a:prstGeom>
          <a:solidFill>
            <a:schemeClr val="accent2"/>
          </a:solidFill>
        </p:spPr>
        <p:txBody>
          <a:bodyPr wrap="square" lIns="0" tIns="0" rIns="0" bIns="0" rtlCol="0"/>
          <a:lstStyle/>
          <a:p>
            <a:endParaRPr sz="3200"/>
          </a:p>
        </p:txBody>
      </p:sp>
      <p:sp>
        <p:nvSpPr>
          <p:cNvPr id="4" name="object 4"/>
          <p:cNvSpPr txBox="1"/>
          <p:nvPr/>
        </p:nvSpPr>
        <p:spPr>
          <a:xfrm>
            <a:off x="267370" y="1625382"/>
            <a:ext cx="300980" cy="3665565"/>
          </a:xfrm>
          <a:prstGeom prst="rect">
            <a:avLst/>
          </a:prstGeom>
        </p:spPr>
        <p:txBody>
          <a:bodyPr vert="vert270" wrap="square" lIns="0" tIns="7902" rIns="0" bIns="0" rtlCol="0">
            <a:spAutoFit/>
          </a:bodyPr>
          <a:lstStyle/>
          <a:p>
            <a:pPr marL="22578">
              <a:spcBef>
                <a:spcPts val="62"/>
              </a:spcBef>
            </a:pPr>
            <a:r>
              <a:rPr sz="1956" spc="-9" dirty="0">
                <a:solidFill>
                  <a:schemeClr val="bg1"/>
                </a:solidFill>
                <a:latin typeface="Trebuchet MS"/>
                <a:cs typeface="Trebuchet MS"/>
              </a:rPr>
              <a:t>Compliance </a:t>
            </a:r>
            <a:r>
              <a:rPr sz="1956" dirty="0">
                <a:solidFill>
                  <a:schemeClr val="bg1"/>
                </a:solidFill>
                <a:latin typeface="Trebuchet MS"/>
                <a:cs typeface="Trebuchet MS"/>
              </a:rPr>
              <a:t>e </a:t>
            </a:r>
            <a:r>
              <a:rPr sz="1956" spc="-9" dirty="0">
                <a:solidFill>
                  <a:schemeClr val="bg1"/>
                </a:solidFill>
                <a:latin typeface="Trebuchet MS"/>
                <a:cs typeface="Trebuchet MS"/>
              </a:rPr>
              <a:t>Controles</a:t>
            </a:r>
            <a:r>
              <a:rPr sz="1956" spc="-18" dirty="0">
                <a:solidFill>
                  <a:schemeClr val="bg1"/>
                </a:solidFill>
                <a:latin typeface="Trebuchet MS"/>
                <a:cs typeface="Trebuchet MS"/>
              </a:rPr>
              <a:t> </a:t>
            </a:r>
            <a:r>
              <a:rPr sz="1956" spc="-9" dirty="0">
                <a:solidFill>
                  <a:schemeClr val="bg1"/>
                </a:solidFill>
                <a:latin typeface="Trebuchet MS"/>
                <a:cs typeface="Trebuchet MS"/>
              </a:rPr>
              <a:t>Internos</a:t>
            </a:r>
            <a:endParaRPr sz="1956" dirty="0">
              <a:solidFill>
                <a:schemeClr val="bg1"/>
              </a:solidFill>
              <a:latin typeface="Trebuchet MS"/>
              <a:cs typeface="Trebuchet MS"/>
            </a:endParaRPr>
          </a:p>
        </p:txBody>
      </p:sp>
      <p:sp>
        <p:nvSpPr>
          <p:cNvPr id="5" name="object 5"/>
          <p:cNvSpPr txBox="1">
            <a:spLocks noGrp="1"/>
          </p:cNvSpPr>
          <p:nvPr>
            <p:ph type="title"/>
          </p:nvPr>
        </p:nvSpPr>
        <p:spPr>
          <a:xfrm>
            <a:off x="3384693" y="362047"/>
            <a:ext cx="5138791" cy="679260"/>
          </a:xfrm>
          <a:prstGeom prst="rect">
            <a:avLst/>
          </a:prstGeom>
        </p:spPr>
        <p:txBody>
          <a:bodyPr vert="horz" wrap="square" lIns="0" tIns="22578" rIns="0" bIns="0" rtlCol="0">
            <a:spAutoFit/>
          </a:bodyPr>
          <a:lstStyle/>
          <a:p>
            <a:pPr marL="22578">
              <a:spcBef>
                <a:spcPts val="178"/>
              </a:spcBef>
            </a:pPr>
            <a:r>
              <a:rPr sz="2133" spc="-9" dirty="0">
                <a:solidFill>
                  <a:schemeClr val="accent2"/>
                </a:solidFill>
                <a:latin typeface="Arial"/>
                <a:cs typeface="Arial"/>
              </a:rPr>
              <a:t>Conhecendo a Lei </a:t>
            </a:r>
            <a:r>
              <a:rPr sz="2133" dirty="0">
                <a:solidFill>
                  <a:schemeClr val="accent2"/>
                </a:solidFill>
                <a:latin typeface="Arial"/>
                <a:cs typeface="Arial"/>
              </a:rPr>
              <a:t>Sarbanes-Oxley</a:t>
            </a:r>
            <a:r>
              <a:rPr sz="2133" spc="-62" dirty="0">
                <a:solidFill>
                  <a:schemeClr val="accent2"/>
                </a:solidFill>
                <a:latin typeface="Arial"/>
                <a:cs typeface="Arial"/>
              </a:rPr>
              <a:t> </a:t>
            </a:r>
            <a:r>
              <a:rPr sz="2133" dirty="0">
                <a:solidFill>
                  <a:schemeClr val="accent2"/>
                </a:solidFill>
                <a:latin typeface="Arial"/>
                <a:cs typeface="Arial"/>
              </a:rPr>
              <a:t>[2/2]</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0"/>
            <a:ext cx="10241456" cy="5765799"/>
          </a:xfrm>
          <a:prstGeom prst="rect">
            <a:avLst/>
          </a:prstGeom>
          <a:blipFill>
            <a:blip r:embed="rId2" cstate="print"/>
            <a:stretch>
              <a:fillRect/>
            </a:stretch>
          </a:blipFill>
        </p:spPr>
        <p:txBody>
          <a:bodyPr wrap="square" lIns="0" tIns="0" rIns="0" bIns="0" rtlCol="0"/>
          <a:lstStyle/>
          <a:p>
            <a:endParaRPr sz="3200"/>
          </a:p>
        </p:txBody>
      </p:sp>
      <p:sp>
        <p:nvSpPr>
          <p:cNvPr id="4" name="object 4"/>
          <p:cNvSpPr/>
          <p:nvPr/>
        </p:nvSpPr>
        <p:spPr>
          <a:xfrm>
            <a:off x="4789785" y="2337978"/>
            <a:ext cx="5249424" cy="3211876"/>
          </a:xfrm>
          <a:custGeom>
            <a:avLst/>
            <a:gdLst/>
            <a:ahLst/>
            <a:cxnLst/>
            <a:rect l="l" t="t" r="r" b="b"/>
            <a:pathLst>
              <a:path w="2952750" h="1584325">
                <a:moveTo>
                  <a:pt x="2688335" y="0"/>
                </a:moveTo>
                <a:lnTo>
                  <a:pt x="0" y="0"/>
                </a:lnTo>
                <a:lnTo>
                  <a:pt x="0" y="1584223"/>
                </a:lnTo>
                <a:lnTo>
                  <a:pt x="2952369" y="1584223"/>
                </a:lnTo>
                <a:lnTo>
                  <a:pt x="2952369" y="264032"/>
                </a:lnTo>
                <a:lnTo>
                  <a:pt x="2688335" y="0"/>
                </a:lnTo>
                <a:close/>
              </a:path>
            </a:pathLst>
          </a:custGeom>
          <a:solidFill>
            <a:srgbClr val="FFFFFF"/>
          </a:solidFill>
        </p:spPr>
        <p:txBody>
          <a:bodyPr wrap="square" lIns="0" tIns="0" rIns="0" bIns="0" rtlCol="0"/>
          <a:lstStyle/>
          <a:p>
            <a:endParaRPr sz="3200"/>
          </a:p>
        </p:txBody>
      </p:sp>
      <p:sp>
        <p:nvSpPr>
          <p:cNvPr id="5" name="object 5"/>
          <p:cNvSpPr/>
          <p:nvPr/>
        </p:nvSpPr>
        <p:spPr>
          <a:xfrm>
            <a:off x="4597755" y="2338024"/>
            <a:ext cx="0" cy="3211876"/>
          </a:xfrm>
          <a:custGeom>
            <a:avLst/>
            <a:gdLst/>
            <a:ahLst/>
            <a:cxnLst/>
            <a:rect l="l" t="t" r="r" b="b"/>
            <a:pathLst>
              <a:path h="1584325">
                <a:moveTo>
                  <a:pt x="0" y="0"/>
                </a:moveTo>
                <a:lnTo>
                  <a:pt x="0" y="1584197"/>
                </a:lnTo>
              </a:path>
            </a:pathLst>
          </a:custGeom>
          <a:ln w="72007">
            <a:solidFill>
              <a:schemeClr val="accent2"/>
            </a:solidFill>
          </a:ln>
        </p:spPr>
        <p:txBody>
          <a:bodyPr wrap="square" lIns="0" tIns="0" rIns="0" bIns="0" rtlCol="0"/>
          <a:lstStyle/>
          <a:p>
            <a:endParaRPr sz="3200"/>
          </a:p>
        </p:txBody>
      </p:sp>
      <p:sp>
        <p:nvSpPr>
          <p:cNvPr id="6" name="object 6"/>
          <p:cNvSpPr txBox="1">
            <a:spLocks noGrp="1"/>
          </p:cNvSpPr>
          <p:nvPr>
            <p:ph type="title"/>
          </p:nvPr>
        </p:nvSpPr>
        <p:spPr>
          <a:xfrm>
            <a:off x="5304337" y="3494212"/>
            <a:ext cx="4230537" cy="899407"/>
          </a:xfrm>
          <a:prstGeom prst="rect">
            <a:avLst/>
          </a:prstGeom>
        </p:spPr>
        <p:txBody>
          <a:bodyPr vert="horz" wrap="square" lIns="0" tIns="23707" rIns="0" bIns="0" rtlCol="0">
            <a:spAutoFit/>
          </a:bodyPr>
          <a:lstStyle/>
          <a:p>
            <a:pPr marL="721369">
              <a:spcBef>
                <a:spcPts val="187"/>
              </a:spcBef>
            </a:pPr>
            <a:r>
              <a:rPr spc="-53" dirty="0">
                <a:solidFill>
                  <a:schemeClr val="accent2"/>
                </a:solidFill>
              </a:rPr>
              <a:t>Parte</a:t>
            </a:r>
            <a:r>
              <a:rPr spc="-178" dirty="0">
                <a:solidFill>
                  <a:schemeClr val="accent2"/>
                </a:solidFill>
              </a:rPr>
              <a:t> </a:t>
            </a:r>
            <a:r>
              <a:rPr dirty="0">
                <a:solidFill>
                  <a:schemeClr val="accent2"/>
                </a:solidFill>
              </a:rPr>
              <a:t>8</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3774" y="1150879"/>
            <a:ext cx="592044" cy="4627621"/>
          </a:xfrm>
          <a:prstGeom prst="rect">
            <a:avLst/>
          </a:prstGeom>
          <a:solidFill>
            <a:schemeClr val="accent2"/>
          </a:solidFill>
        </p:spPr>
        <p:txBody>
          <a:bodyPr wrap="square" lIns="0" tIns="0" rIns="0" bIns="0" rtlCol="0"/>
          <a:lstStyle/>
          <a:p>
            <a:endParaRPr sz="3200"/>
          </a:p>
        </p:txBody>
      </p:sp>
      <p:sp>
        <p:nvSpPr>
          <p:cNvPr id="3" name="object 3"/>
          <p:cNvSpPr txBox="1"/>
          <p:nvPr/>
        </p:nvSpPr>
        <p:spPr>
          <a:xfrm>
            <a:off x="267370" y="1625382"/>
            <a:ext cx="300980" cy="3665565"/>
          </a:xfrm>
          <a:prstGeom prst="rect">
            <a:avLst/>
          </a:prstGeom>
        </p:spPr>
        <p:txBody>
          <a:bodyPr vert="vert270" wrap="square" lIns="0" tIns="7902" rIns="0" bIns="0" rtlCol="0">
            <a:spAutoFit/>
          </a:bodyPr>
          <a:lstStyle/>
          <a:p>
            <a:pPr marL="22578">
              <a:spcBef>
                <a:spcPts val="62"/>
              </a:spcBef>
            </a:pPr>
            <a:r>
              <a:rPr sz="1956" spc="-9" dirty="0">
                <a:solidFill>
                  <a:schemeClr val="bg1"/>
                </a:solidFill>
                <a:latin typeface="Trebuchet MS"/>
                <a:cs typeface="Trebuchet MS"/>
              </a:rPr>
              <a:t>Compliance </a:t>
            </a:r>
            <a:r>
              <a:rPr sz="1956" dirty="0">
                <a:solidFill>
                  <a:schemeClr val="bg1"/>
                </a:solidFill>
                <a:latin typeface="Trebuchet MS"/>
                <a:cs typeface="Trebuchet MS"/>
              </a:rPr>
              <a:t>e </a:t>
            </a:r>
            <a:r>
              <a:rPr sz="1956" spc="-9" dirty="0">
                <a:solidFill>
                  <a:schemeClr val="bg1"/>
                </a:solidFill>
                <a:latin typeface="Trebuchet MS"/>
                <a:cs typeface="Trebuchet MS"/>
              </a:rPr>
              <a:t>Controles</a:t>
            </a:r>
            <a:r>
              <a:rPr sz="1956" spc="-18" dirty="0">
                <a:solidFill>
                  <a:schemeClr val="bg1"/>
                </a:solidFill>
                <a:latin typeface="Trebuchet MS"/>
                <a:cs typeface="Trebuchet MS"/>
              </a:rPr>
              <a:t> </a:t>
            </a:r>
            <a:r>
              <a:rPr sz="1956" spc="-9" dirty="0">
                <a:solidFill>
                  <a:schemeClr val="bg1"/>
                </a:solidFill>
                <a:latin typeface="Trebuchet MS"/>
                <a:cs typeface="Trebuchet MS"/>
              </a:rPr>
              <a:t>Internos</a:t>
            </a:r>
            <a:endParaRPr sz="1956" dirty="0">
              <a:solidFill>
                <a:schemeClr val="bg1"/>
              </a:solidFill>
              <a:latin typeface="Trebuchet MS"/>
              <a:cs typeface="Trebuchet MS"/>
            </a:endParaRPr>
          </a:p>
        </p:txBody>
      </p:sp>
      <p:sp>
        <p:nvSpPr>
          <p:cNvPr id="4" name="object 4"/>
          <p:cNvSpPr txBox="1"/>
          <p:nvPr/>
        </p:nvSpPr>
        <p:spPr>
          <a:xfrm>
            <a:off x="1889793" y="194566"/>
            <a:ext cx="6470902" cy="351030"/>
          </a:xfrm>
          <a:prstGeom prst="rect">
            <a:avLst/>
          </a:prstGeom>
        </p:spPr>
        <p:txBody>
          <a:bodyPr vert="horz" wrap="square" lIns="0" tIns="22578" rIns="0" bIns="0" rtlCol="0">
            <a:spAutoFit/>
          </a:bodyPr>
          <a:lstStyle/>
          <a:p>
            <a:pPr marL="22578" algn="ctr">
              <a:spcBef>
                <a:spcPts val="178"/>
              </a:spcBef>
            </a:pPr>
            <a:r>
              <a:rPr sz="2133" b="1" dirty="0">
                <a:solidFill>
                  <a:schemeClr val="accent2"/>
                </a:solidFill>
                <a:latin typeface="Arial"/>
                <a:cs typeface="Arial"/>
              </a:rPr>
              <a:t>Dimensão </a:t>
            </a:r>
            <a:r>
              <a:rPr sz="2133" b="1" spc="-9" dirty="0">
                <a:solidFill>
                  <a:schemeClr val="accent2"/>
                </a:solidFill>
                <a:latin typeface="Arial"/>
                <a:cs typeface="Arial"/>
              </a:rPr>
              <a:t>de Controles e Procedimentos</a:t>
            </a:r>
            <a:r>
              <a:rPr sz="2133" b="1" spc="44" dirty="0">
                <a:solidFill>
                  <a:schemeClr val="accent2"/>
                </a:solidFill>
                <a:latin typeface="Arial"/>
                <a:cs typeface="Arial"/>
              </a:rPr>
              <a:t> </a:t>
            </a:r>
            <a:r>
              <a:rPr sz="2133" b="1" spc="-9" dirty="0">
                <a:solidFill>
                  <a:schemeClr val="accent2"/>
                </a:solidFill>
                <a:latin typeface="Arial"/>
                <a:cs typeface="Arial"/>
              </a:rPr>
              <a:t>Internos</a:t>
            </a:r>
            <a:endParaRPr sz="2133" dirty="0">
              <a:solidFill>
                <a:schemeClr val="accent2"/>
              </a:solidFill>
              <a:latin typeface="Arial"/>
              <a:cs typeface="Arial"/>
            </a:endParaRPr>
          </a:p>
        </p:txBody>
      </p:sp>
      <p:sp>
        <p:nvSpPr>
          <p:cNvPr id="12" name="object 12"/>
          <p:cNvSpPr/>
          <p:nvPr/>
        </p:nvSpPr>
        <p:spPr>
          <a:xfrm>
            <a:off x="1620214" y="-12700"/>
            <a:ext cx="5417" cy="5419"/>
          </a:xfrm>
          <a:prstGeom prst="rect">
            <a:avLst/>
          </a:prstGeom>
          <a:blipFill>
            <a:blip r:embed="rId2" cstate="print"/>
            <a:stretch>
              <a:fillRect/>
            </a:stretch>
          </a:blipFill>
        </p:spPr>
        <p:txBody>
          <a:bodyPr wrap="square" lIns="0" tIns="0" rIns="0" bIns="0" rtlCol="0"/>
          <a:lstStyle/>
          <a:p>
            <a:endParaRPr sz="3200"/>
          </a:p>
        </p:txBody>
      </p:sp>
      <p:sp>
        <p:nvSpPr>
          <p:cNvPr id="15" name="object 15"/>
          <p:cNvSpPr/>
          <p:nvPr/>
        </p:nvSpPr>
        <p:spPr>
          <a:xfrm>
            <a:off x="1620214" y="-12700"/>
            <a:ext cx="5417" cy="5419"/>
          </a:xfrm>
          <a:prstGeom prst="rect">
            <a:avLst/>
          </a:prstGeom>
          <a:blipFill>
            <a:blip r:embed="rId2" cstate="print"/>
            <a:stretch>
              <a:fillRect/>
            </a:stretch>
          </a:blipFill>
        </p:spPr>
        <p:txBody>
          <a:bodyPr wrap="square" lIns="0" tIns="0" rIns="0" bIns="0" rtlCol="0"/>
          <a:lstStyle/>
          <a:p>
            <a:endParaRPr sz="3200"/>
          </a:p>
        </p:txBody>
      </p:sp>
      <p:sp>
        <p:nvSpPr>
          <p:cNvPr id="18" name="object 18"/>
          <p:cNvSpPr/>
          <p:nvPr/>
        </p:nvSpPr>
        <p:spPr>
          <a:xfrm>
            <a:off x="1620214" y="-12700"/>
            <a:ext cx="5417" cy="5419"/>
          </a:xfrm>
          <a:prstGeom prst="rect">
            <a:avLst/>
          </a:prstGeom>
          <a:blipFill>
            <a:blip r:embed="rId2" cstate="print"/>
            <a:stretch>
              <a:fillRect/>
            </a:stretch>
          </a:blipFill>
        </p:spPr>
        <p:txBody>
          <a:bodyPr wrap="square" lIns="0" tIns="0" rIns="0" bIns="0" rtlCol="0"/>
          <a:lstStyle/>
          <a:p>
            <a:endParaRPr sz="3200"/>
          </a:p>
        </p:txBody>
      </p:sp>
      <p:sp>
        <p:nvSpPr>
          <p:cNvPr id="23" name="object 23"/>
          <p:cNvSpPr/>
          <p:nvPr/>
        </p:nvSpPr>
        <p:spPr>
          <a:xfrm>
            <a:off x="1620214" y="-12700"/>
            <a:ext cx="5417" cy="5419"/>
          </a:xfrm>
          <a:prstGeom prst="rect">
            <a:avLst/>
          </a:prstGeom>
          <a:blipFill>
            <a:blip r:embed="rId2" cstate="print"/>
            <a:stretch>
              <a:fillRect/>
            </a:stretch>
          </a:blipFill>
        </p:spPr>
        <p:txBody>
          <a:bodyPr wrap="square" lIns="0" tIns="0" rIns="0" bIns="0" rtlCol="0"/>
          <a:lstStyle/>
          <a:p>
            <a:endParaRPr sz="3200"/>
          </a:p>
        </p:txBody>
      </p:sp>
      <p:sp>
        <p:nvSpPr>
          <p:cNvPr id="25" name="object 25"/>
          <p:cNvSpPr/>
          <p:nvPr/>
        </p:nvSpPr>
        <p:spPr>
          <a:xfrm>
            <a:off x="1620214" y="-12700"/>
            <a:ext cx="5417" cy="5419"/>
          </a:xfrm>
          <a:prstGeom prst="rect">
            <a:avLst/>
          </a:prstGeom>
          <a:blipFill>
            <a:blip r:embed="rId2" cstate="print"/>
            <a:stretch>
              <a:fillRect/>
            </a:stretch>
          </a:blipFill>
        </p:spPr>
        <p:txBody>
          <a:bodyPr wrap="square" lIns="0" tIns="0" rIns="0" bIns="0" rtlCol="0"/>
          <a:lstStyle/>
          <a:p>
            <a:endParaRPr sz="3200"/>
          </a:p>
        </p:txBody>
      </p:sp>
      <p:sp>
        <p:nvSpPr>
          <p:cNvPr id="27" name="object 27"/>
          <p:cNvSpPr/>
          <p:nvPr/>
        </p:nvSpPr>
        <p:spPr>
          <a:xfrm>
            <a:off x="1620214" y="-12700"/>
            <a:ext cx="5417" cy="5419"/>
          </a:xfrm>
          <a:prstGeom prst="rect">
            <a:avLst/>
          </a:prstGeom>
          <a:blipFill>
            <a:blip r:embed="rId2" cstate="print"/>
            <a:stretch>
              <a:fillRect/>
            </a:stretch>
          </a:blipFill>
        </p:spPr>
        <p:txBody>
          <a:bodyPr wrap="square" lIns="0" tIns="0" rIns="0" bIns="0" rtlCol="0"/>
          <a:lstStyle/>
          <a:p>
            <a:endParaRPr sz="3200"/>
          </a:p>
        </p:txBody>
      </p:sp>
      <p:sp>
        <p:nvSpPr>
          <p:cNvPr id="29" name="object 29"/>
          <p:cNvSpPr/>
          <p:nvPr/>
        </p:nvSpPr>
        <p:spPr>
          <a:xfrm>
            <a:off x="1620214" y="-12700"/>
            <a:ext cx="5417" cy="5419"/>
          </a:xfrm>
          <a:prstGeom prst="rect">
            <a:avLst/>
          </a:prstGeom>
          <a:blipFill>
            <a:blip r:embed="rId2" cstate="print"/>
            <a:stretch>
              <a:fillRect/>
            </a:stretch>
          </a:blipFill>
        </p:spPr>
        <p:txBody>
          <a:bodyPr wrap="square" lIns="0" tIns="0" rIns="0" bIns="0" rtlCol="0"/>
          <a:lstStyle/>
          <a:p>
            <a:endParaRPr sz="3200"/>
          </a:p>
        </p:txBody>
      </p:sp>
      <p:sp>
        <p:nvSpPr>
          <p:cNvPr id="34" name="object 34"/>
          <p:cNvSpPr/>
          <p:nvPr/>
        </p:nvSpPr>
        <p:spPr>
          <a:xfrm>
            <a:off x="1620214" y="-12700"/>
            <a:ext cx="5417" cy="5419"/>
          </a:xfrm>
          <a:prstGeom prst="rect">
            <a:avLst/>
          </a:prstGeom>
          <a:blipFill>
            <a:blip r:embed="rId2" cstate="print"/>
            <a:stretch>
              <a:fillRect/>
            </a:stretch>
          </a:blipFill>
        </p:spPr>
        <p:txBody>
          <a:bodyPr wrap="square" lIns="0" tIns="0" rIns="0" bIns="0" rtlCol="0"/>
          <a:lstStyle/>
          <a:p>
            <a:endParaRPr sz="3200"/>
          </a:p>
        </p:txBody>
      </p:sp>
      <p:sp>
        <p:nvSpPr>
          <p:cNvPr id="36" name="object 36"/>
          <p:cNvSpPr/>
          <p:nvPr/>
        </p:nvSpPr>
        <p:spPr>
          <a:xfrm>
            <a:off x="1620214" y="-12700"/>
            <a:ext cx="5417" cy="5419"/>
          </a:xfrm>
          <a:prstGeom prst="rect">
            <a:avLst/>
          </a:prstGeom>
          <a:blipFill>
            <a:blip r:embed="rId2" cstate="print"/>
            <a:stretch>
              <a:fillRect/>
            </a:stretch>
          </a:blipFill>
        </p:spPr>
        <p:txBody>
          <a:bodyPr wrap="square" lIns="0" tIns="0" rIns="0" bIns="0" rtlCol="0"/>
          <a:lstStyle/>
          <a:p>
            <a:endParaRPr sz="3200"/>
          </a:p>
        </p:txBody>
      </p:sp>
      <p:sp>
        <p:nvSpPr>
          <p:cNvPr id="38" name="object 38"/>
          <p:cNvSpPr/>
          <p:nvPr/>
        </p:nvSpPr>
        <p:spPr>
          <a:xfrm>
            <a:off x="1620214" y="-12700"/>
            <a:ext cx="5417" cy="5419"/>
          </a:xfrm>
          <a:prstGeom prst="rect">
            <a:avLst/>
          </a:prstGeom>
          <a:blipFill>
            <a:blip r:embed="rId2" cstate="print"/>
            <a:stretch>
              <a:fillRect/>
            </a:stretch>
          </a:blipFill>
        </p:spPr>
        <p:txBody>
          <a:bodyPr wrap="square" lIns="0" tIns="0" rIns="0" bIns="0" rtlCol="0"/>
          <a:lstStyle/>
          <a:p>
            <a:endParaRPr sz="3200"/>
          </a:p>
        </p:txBody>
      </p:sp>
      <p:sp>
        <p:nvSpPr>
          <p:cNvPr id="41" name="object 41"/>
          <p:cNvSpPr/>
          <p:nvPr/>
        </p:nvSpPr>
        <p:spPr>
          <a:xfrm>
            <a:off x="1620214" y="-12700"/>
            <a:ext cx="5417" cy="5419"/>
          </a:xfrm>
          <a:prstGeom prst="rect">
            <a:avLst/>
          </a:prstGeom>
          <a:blipFill>
            <a:blip r:embed="rId2" cstate="print"/>
            <a:stretch>
              <a:fillRect/>
            </a:stretch>
          </a:blipFill>
        </p:spPr>
        <p:txBody>
          <a:bodyPr wrap="square" lIns="0" tIns="0" rIns="0" bIns="0" rtlCol="0"/>
          <a:lstStyle/>
          <a:p>
            <a:endParaRPr sz="3200"/>
          </a:p>
        </p:txBody>
      </p:sp>
      <p:sp>
        <p:nvSpPr>
          <p:cNvPr id="47" name="object 47"/>
          <p:cNvSpPr/>
          <p:nvPr/>
        </p:nvSpPr>
        <p:spPr>
          <a:xfrm>
            <a:off x="1620214" y="-12700"/>
            <a:ext cx="5417" cy="5419"/>
          </a:xfrm>
          <a:prstGeom prst="rect">
            <a:avLst/>
          </a:prstGeom>
          <a:blipFill>
            <a:blip r:embed="rId2" cstate="print"/>
            <a:stretch>
              <a:fillRect/>
            </a:stretch>
          </a:blipFill>
        </p:spPr>
        <p:txBody>
          <a:bodyPr wrap="square" lIns="0" tIns="0" rIns="0" bIns="0" rtlCol="0"/>
          <a:lstStyle/>
          <a:p>
            <a:endParaRPr sz="3200"/>
          </a:p>
        </p:txBody>
      </p:sp>
      <p:sp>
        <p:nvSpPr>
          <p:cNvPr id="49" name="object 49"/>
          <p:cNvSpPr/>
          <p:nvPr/>
        </p:nvSpPr>
        <p:spPr>
          <a:xfrm>
            <a:off x="1620214" y="-12700"/>
            <a:ext cx="5417" cy="5419"/>
          </a:xfrm>
          <a:prstGeom prst="rect">
            <a:avLst/>
          </a:prstGeom>
          <a:blipFill>
            <a:blip r:embed="rId2" cstate="print"/>
            <a:stretch>
              <a:fillRect/>
            </a:stretch>
          </a:blipFill>
        </p:spPr>
        <p:txBody>
          <a:bodyPr wrap="square" lIns="0" tIns="0" rIns="0" bIns="0" rtlCol="0"/>
          <a:lstStyle/>
          <a:p>
            <a:endParaRPr sz="3200"/>
          </a:p>
        </p:txBody>
      </p:sp>
      <p:sp>
        <p:nvSpPr>
          <p:cNvPr id="52" name="object 52"/>
          <p:cNvSpPr/>
          <p:nvPr/>
        </p:nvSpPr>
        <p:spPr>
          <a:xfrm>
            <a:off x="1620214" y="-12700"/>
            <a:ext cx="5417" cy="5419"/>
          </a:xfrm>
          <a:prstGeom prst="rect">
            <a:avLst/>
          </a:prstGeom>
          <a:blipFill>
            <a:blip r:embed="rId2" cstate="print"/>
            <a:stretch>
              <a:fillRect/>
            </a:stretch>
          </a:blipFill>
        </p:spPr>
        <p:txBody>
          <a:bodyPr wrap="square" lIns="0" tIns="0" rIns="0" bIns="0" rtlCol="0"/>
          <a:lstStyle/>
          <a:p>
            <a:endParaRPr sz="3200"/>
          </a:p>
        </p:txBody>
      </p:sp>
      <p:sp>
        <p:nvSpPr>
          <p:cNvPr id="57" name="object 57"/>
          <p:cNvSpPr/>
          <p:nvPr/>
        </p:nvSpPr>
        <p:spPr>
          <a:xfrm>
            <a:off x="1620214" y="-12700"/>
            <a:ext cx="5417" cy="5419"/>
          </a:xfrm>
          <a:prstGeom prst="rect">
            <a:avLst/>
          </a:prstGeom>
          <a:blipFill>
            <a:blip r:embed="rId2" cstate="print"/>
            <a:stretch>
              <a:fillRect/>
            </a:stretch>
          </a:blipFill>
        </p:spPr>
        <p:txBody>
          <a:bodyPr wrap="square" lIns="0" tIns="0" rIns="0" bIns="0" rtlCol="0"/>
          <a:lstStyle/>
          <a:p>
            <a:endParaRPr sz="3200"/>
          </a:p>
        </p:txBody>
      </p:sp>
      <p:sp>
        <p:nvSpPr>
          <p:cNvPr id="60" name="object 60"/>
          <p:cNvSpPr/>
          <p:nvPr/>
        </p:nvSpPr>
        <p:spPr>
          <a:xfrm>
            <a:off x="1620214" y="-12700"/>
            <a:ext cx="5417" cy="5419"/>
          </a:xfrm>
          <a:prstGeom prst="rect">
            <a:avLst/>
          </a:prstGeom>
          <a:blipFill>
            <a:blip r:embed="rId2" cstate="print"/>
            <a:stretch>
              <a:fillRect/>
            </a:stretch>
          </a:blipFill>
        </p:spPr>
        <p:txBody>
          <a:bodyPr wrap="square" lIns="0" tIns="0" rIns="0" bIns="0" rtlCol="0"/>
          <a:lstStyle/>
          <a:p>
            <a:endParaRPr sz="3200"/>
          </a:p>
        </p:txBody>
      </p:sp>
      <p:sp>
        <p:nvSpPr>
          <p:cNvPr id="65" name="object 65"/>
          <p:cNvSpPr/>
          <p:nvPr/>
        </p:nvSpPr>
        <p:spPr>
          <a:xfrm>
            <a:off x="1620214" y="-12700"/>
            <a:ext cx="5417" cy="5419"/>
          </a:xfrm>
          <a:prstGeom prst="rect">
            <a:avLst/>
          </a:prstGeom>
          <a:blipFill>
            <a:blip r:embed="rId2" cstate="print"/>
            <a:stretch>
              <a:fillRect/>
            </a:stretch>
          </a:blipFill>
        </p:spPr>
        <p:txBody>
          <a:bodyPr wrap="square" lIns="0" tIns="0" rIns="0" bIns="0" rtlCol="0"/>
          <a:lstStyle/>
          <a:p>
            <a:endParaRPr sz="3200"/>
          </a:p>
        </p:txBody>
      </p:sp>
      <p:sp>
        <p:nvSpPr>
          <p:cNvPr id="68" name="object 68"/>
          <p:cNvSpPr/>
          <p:nvPr/>
        </p:nvSpPr>
        <p:spPr>
          <a:xfrm>
            <a:off x="1620214" y="-12700"/>
            <a:ext cx="5417" cy="5419"/>
          </a:xfrm>
          <a:prstGeom prst="rect">
            <a:avLst/>
          </a:prstGeom>
          <a:blipFill>
            <a:blip r:embed="rId2" cstate="print"/>
            <a:stretch>
              <a:fillRect/>
            </a:stretch>
          </a:blipFill>
        </p:spPr>
        <p:txBody>
          <a:bodyPr wrap="square" lIns="0" tIns="0" rIns="0" bIns="0" rtlCol="0"/>
          <a:lstStyle/>
          <a:p>
            <a:endParaRPr sz="3200"/>
          </a:p>
        </p:txBody>
      </p:sp>
      <p:sp>
        <p:nvSpPr>
          <p:cNvPr id="5" name="object 5"/>
          <p:cNvSpPr/>
          <p:nvPr/>
        </p:nvSpPr>
        <p:spPr>
          <a:xfrm>
            <a:off x="1648960" y="873257"/>
            <a:ext cx="6899235" cy="4680002"/>
          </a:xfrm>
          <a:prstGeom prst="rect">
            <a:avLst/>
          </a:prstGeom>
          <a:blipFill>
            <a:blip r:embed="rId3" cstate="print"/>
            <a:stretch>
              <a:fillRect/>
            </a:stretch>
          </a:blipFill>
        </p:spPr>
        <p:txBody>
          <a:bodyPr wrap="square" lIns="0" tIns="0" rIns="0" bIns="0" rtlCol="0"/>
          <a:lstStyle/>
          <a:p>
            <a:endParaRPr sz="3200"/>
          </a:p>
        </p:txBody>
      </p:sp>
      <p:sp>
        <p:nvSpPr>
          <p:cNvPr id="6" name="object 6"/>
          <p:cNvSpPr/>
          <p:nvPr/>
        </p:nvSpPr>
        <p:spPr>
          <a:xfrm>
            <a:off x="3552147" y="1457593"/>
            <a:ext cx="3323958" cy="3238475"/>
          </a:xfrm>
          <a:prstGeom prst="rect">
            <a:avLst/>
          </a:prstGeom>
          <a:blipFill>
            <a:blip r:embed="rId4" cstate="print">
              <a:biLevel thresh="25000"/>
            </a:blip>
            <a:stretch>
              <a:fillRect/>
            </a:stretch>
          </a:blipFill>
        </p:spPr>
        <p:txBody>
          <a:bodyPr wrap="square" lIns="0" tIns="0" rIns="0" bIns="0" rtlCol="0"/>
          <a:lstStyle/>
          <a:p>
            <a:endParaRPr sz="3200"/>
          </a:p>
        </p:txBody>
      </p:sp>
      <p:sp>
        <p:nvSpPr>
          <p:cNvPr id="7" name="object 7"/>
          <p:cNvSpPr txBox="1"/>
          <p:nvPr/>
        </p:nvSpPr>
        <p:spPr>
          <a:xfrm>
            <a:off x="4639060" y="3000806"/>
            <a:ext cx="988924" cy="404584"/>
          </a:xfrm>
          <a:prstGeom prst="rect">
            <a:avLst/>
          </a:prstGeom>
        </p:spPr>
        <p:txBody>
          <a:bodyPr vert="horz" wrap="square" lIns="0" tIns="21449" rIns="0" bIns="0" rtlCol="0">
            <a:spAutoFit/>
          </a:bodyPr>
          <a:lstStyle/>
          <a:p>
            <a:pPr marL="198687" marR="9031" indent="-176109">
              <a:spcBef>
                <a:spcPts val="169"/>
              </a:spcBef>
            </a:pPr>
            <a:r>
              <a:rPr sz="1244" b="1" spc="-9" dirty="0">
                <a:solidFill>
                  <a:srgbClr val="FFFFFF"/>
                </a:solidFill>
                <a:latin typeface="Trebuchet MS"/>
                <a:cs typeface="Trebuchet MS"/>
              </a:rPr>
              <a:t>Escritório</a:t>
            </a:r>
            <a:r>
              <a:rPr sz="1244" b="1" spc="-71" dirty="0">
                <a:solidFill>
                  <a:srgbClr val="FFFFFF"/>
                </a:solidFill>
                <a:latin typeface="Trebuchet MS"/>
                <a:cs typeface="Trebuchet MS"/>
              </a:rPr>
              <a:t> </a:t>
            </a:r>
            <a:r>
              <a:rPr sz="1244" b="1" spc="-9" dirty="0">
                <a:solidFill>
                  <a:srgbClr val="FFFFFF"/>
                </a:solidFill>
                <a:latin typeface="Trebuchet MS"/>
                <a:cs typeface="Trebuchet MS"/>
              </a:rPr>
              <a:t>de  Processo</a:t>
            </a:r>
            <a:endParaRPr sz="1244">
              <a:latin typeface="Trebuchet MS"/>
              <a:cs typeface="Trebuchet MS"/>
            </a:endParaRPr>
          </a:p>
        </p:txBody>
      </p:sp>
      <p:sp>
        <p:nvSpPr>
          <p:cNvPr id="8" name="object 8"/>
          <p:cNvSpPr/>
          <p:nvPr/>
        </p:nvSpPr>
        <p:spPr>
          <a:xfrm>
            <a:off x="2817007" y="3978215"/>
            <a:ext cx="1801736" cy="1473903"/>
          </a:xfrm>
          <a:prstGeom prst="rect">
            <a:avLst/>
          </a:prstGeom>
          <a:gradFill>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gradFill>
          <a:effectLst>
            <a:softEdge rad="127000"/>
          </a:effectLst>
        </p:spPr>
        <p:txBody>
          <a:bodyPr wrap="square" lIns="0" tIns="0" rIns="0" bIns="0" rtlCol="0"/>
          <a:lstStyle/>
          <a:p>
            <a:endParaRPr sz="3200"/>
          </a:p>
        </p:txBody>
      </p:sp>
      <p:grpSp>
        <p:nvGrpSpPr>
          <p:cNvPr id="77" name="Agrupar 76">
            <a:extLst>
              <a:ext uri="{FF2B5EF4-FFF2-40B4-BE49-F238E27FC236}">
                <a16:creationId xmlns:a16="http://schemas.microsoft.com/office/drawing/2014/main" id="{A270D23E-7990-4EEE-B8EF-4E5F0556E396}"/>
              </a:ext>
            </a:extLst>
          </p:cNvPr>
          <p:cNvGrpSpPr/>
          <p:nvPr/>
        </p:nvGrpSpPr>
        <p:grpSpPr>
          <a:xfrm>
            <a:off x="3090656" y="4392755"/>
            <a:ext cx="1259860" cy="541874"/>
            <a:chOff x="3090656" y="4392755"/>
            <a:chExt cx="1259860" cy="541874"/>
          </a:xfrm>
        </p:grpSpPr>
        <p:sp>
          <p:nvSpPr>
            <p:cNvPr id="11" name="object 11"/>
            <p:cNvSpPr/>
            <p:nvPr/>
          </p:nvSpPr>
          <p:spPr>
            <a:xfrm>
              <a:off x="3272184" y="4395464"/>
              <a:ext cx="633993" cy="184236"/>
            </a:xfrm>
            <a:prstGeom prst="rect">
              <a:avLst/>
            </a:prstGeom>
            <a:blipFill>
              <a:blip r:embed="rId5" cstate="print"/>
              <a:stretch>
                <a:fillRect/>
              </a:stretch>
            </a:blipFill>
          </p:spPr>
          <p:txBody>
            <a:bodyPr wrap="square" lIns="0" tIns="0" rIns="0" bIns="0" rtlCol="0"/>
            <a:lstStyle/>
            <a:p>
              <a:endParaRPr sz="3200"/>
            </a:p>
          </p:txBody>
        </p:sp>
        <p:sp>
          <p:nvSpPr>
            <p:cNvPr id="13" name="object 13"/>
            <p:cNvSpPr/>
            <p:nvPr/>
          </p:nvSpPr>
          <p:spPr>
            <a:xfrm>
              <a:off x="3952232" y="4392755"/>
              <a:ext cx="211332" cy="151723"/>
            </a:xfrm>
            <a:prstGeom prst="rect">
              <a:avLst/>
            </a:prstGeom>
            <a:blipFill>
              <a:blip r:embed="rId6" cstate="print"/>
              <a:stretch>
                <a:fillRect/>
              </a:stretch>
            </a:blipFill>
          </p:spPr>
          <p:txBody>
            <a:bodyPr wrap="square" lIns="0" tIns="0" rIns="0" bIns="0" rtlCol="0"/>
            <a:lstStyle/>
            <a:p>
              <a:endParaRPr sz="3200"/>
            </a:p>
          </p:txBody>
        </p:sp>
        <p:sp>
          <p:nvSpPr>
            <p:cNvPr id="14" name="object 14"/>
            <p:cNvSpPr/>
            <p:nvPr/>
          </p:nvSpPr>
          <p:spPr>
            <a:xfrm>
              <a:off x="3266759" y="4590535"/>
              <a:ext cx="685473" cy="149016"/>
            </a:xfrm>
            <a:prstGeom prst="rect">
              <a:avLst/>
            </a:prstGeom>
            <a:blipFill>
              <a:blip r:embed="rId7" cstate="print"/>
              <a:stretch>
                <a:fillRect/>
              </a:stretch>
            </a:blipFill>
          </p:spPr>
          <p:txBody>
            <a:bodyPr wrap="square" lIns="0" tIns="0" rIns="0" bIns="0" rtlCol="0"/>
            <a:lstStyle/>
            <a:p>
              <a:endParaRPr sz="3200"/>
            </a:p>
          </p:txBody>
        </p:sp>
        <p:sp>
          <p:nvSpPr>
            <p:cNvPr id="16" name="object 16"/>
            <p:cNvSpPr/>
            <p:nvPr/>
          </p:nvSpPr>
          <p:spPr>
            <a:xfrm>
              <a:off x="4055189" y="4625763"/>
              <a:ext cx="105666" cy="113792"/>
            </a:xfrm>
            <a:prstGeom prst="rect">
              <a:avLst/>
            </a:prstGeom>
            <a:blipFill>
              <a:blip r:embed="rId8" cstate="print"/>
              <a:stretch>
                <a:fillRect/>
              </a:stretch>
            </a:blipFill>
          </p:spPr>
          <p:txBody>
            <a:bodyPr wrap="square" lIns="0" tIns="0" rIns="0" bIns="0" rtlCol="0"/>
            <a:lstStyle/>
            <a:p>
              <a:endParaRPr sz="3200"/>
            </a:p>
          </p:txBody>
        </p:sp>
        <p:sp>
          <p:nvSpPr>
            <p:cNvPr id="17" name="object 17"/>
            <p:cNvSpPr/>
            <p:nvPr/>
          </p:nvSpPr>
          <p:spPr>
            <a:xfrm>
              <a:off x="3090656" y="4782906"/>
              <a:ext cx="1259860" cy="151723"/>
            </a:xfrm>
            <a:prstGeom prst="rect">
              <a:avLst/>
            </a:prstGeom>
            <a:blipFill>
              <a:blip r:embed="rId9" cstate="print"/>
              <a:stretch>
                <a:fillRect/>
              </a:stretch>
            </a:blipFill>
          </p:spPr>
          <p:txBody>
            <a:bodyPr wrap="square" lIns="0" tIns="0" rIns="0" bIns="0" rtlCol="0"/>
            <a:lstStyle/>
            <a:p>
              <a:endParaRPr sz="3200"/>
            </a:p>
          </p:txBody>
        </p:sp>
      </p:grpSp>
      <p:sp>
        <p:nvSpPr>
          <p:cNvPr id="19" name="object 19"/>
          <p:cNvSpPr/>
          <p:nvPr/>
        </p:nvSpPr>
        <p:spPr>
          <a:xfrm>
            <a:off x="6799791" y="2379681"/>
            <a:ext cx="1801738" cy="1476612"/>
          </a:xfrm>
          <a:prstGeom prst="rect">
            <a:avLst/>
          </a:prstGeom>
          <a:gradFill>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gradFill>
          <a:effectLst>
            <a:softEdge rad="127000"/>
          </a:effectLst>
        </p:spPr>
        <p:txBody>
          <a:bodyPr wrap="square" lIns="0" tIns="0" rIns="0" bIns="0" rtlCol="0"/>
          <a:lstStyle/>
          <a:p>
            <a:endParaRPr sz="3200"/>
          </a:p>
        </p:txBody>
      </p:sp>
      <p:grpSp>
        <p:nvGrpSpPr>
          <p:cNvPr id="76" name="Agrupar 75">
            <a:extLst>
              <a:ext uri="{FF2B5EF4-FFF2-40B4-BE49-F238E27FC236}">
                <a16:creationId xmlns:a16="http://schemas.microsoft.com/office/drawing/2014/main" id="{E03C9FF1-BE18-466C-8E6C-5BA0F8D6CA59}"/>
              </a:ext>
            </a:extLst>
          </p:cNvPr>
          <p:cNvGrpSpPr/>
          <p:nvPr/>
        </p:nvGrpSpPr>
        <p:grpSpPr>
          <a:xfrm>
            <a:off x="7089694" y="2796926"/>
            <a:ext cx="1219221" cy="541880"/>
            <a:chOff x="7089694" y="2796926"/>
            <a:chExt cx="1219221" cy="541880"/>
          </a:xfrm>
        </p:grpSpPr>
        <p:sp>
          <p:nvSpPr>
            <p:cNvPr id="22" name="object 22"/>
            <p:cNvSpPr/>
            <p:nvPr/>
          </p:nvSpPr>
          <p:spPr>
            <a:xfrm>
              <a:off x="7184524" y="2799635"/>
              <a:ext cx="777592" cy="149016"/>
            </a:xfrm>
            <a:prstGeom prst="rect">
              <a:avLst/>
            </a:prstGeom>
            <a:blipFill>
              <a:blip r:embed="rId10" cstate="print"/>
              <a:stretch>
                <a:fillRect/>
              </a:stretch>
            </a:blipFill>
          </p:spPr>
          <p:txBody>
            <a:bodyPr wrap="square" lIns="0" tIns="0" rIns="0" bIns="0" rtlCol="0"/>
            <a:lstStyle/>
            <a:p>
              <a:endParaRPr sz="3200"/>
            </a:p>
          </p:txBody>
        </p:sp>
        <p:sp>
          <p:nvSpPr>
            <p:cNvPr id="24" name="object 24"/>
            <p:cNvSpPr/>
            <p:nvPr/>
          </p:nvSpPr>
          <p:spPr>
            <a:xfrm>
              <a:off x="8008176" y="2796926"/>
              <a:ext cx="203203" cy="151725"/>
            </a:xfrm>
            <a:prstGeom prst="rect">
              <a:avLst/>
            </a:prstGeom>
            <a:blipFill>
              <a:blip r:embed="rId11" cstate="print"/>
              <a:stretch>
                <a:fillRect/>
              </a:stretch>
            </a:blipFill>
          </p:spPr>
          <p:txBody>
            <a:bodyPr wrap="square" lIns="0" tIns="0" rIns="0" bIns="0" rtlCol="0"/>
            <a:lstStyle/>
            <a:p>
              <a:endParaRPr sz="3200"/>
            </a:p>
          </p:txBody>
        </p:sp>
        <p:sp>
          <p:nvSpPr>
            <p:cNvPr id="26" name="object 26"/>
            <p:cNvSpPr/>
            <p:nvPr/>
          </p:nvSpPr>
          <p:spPr>
            <a:xfrm>
              <a:off x="7217041" y="2992007"/>
              <a:ext cx="975375" cy="151723"/>
            </a:xfrm>
            <a:prstGeom prst="rect">
              <a:avLst/>
            </a:prstGeom>
            <a:blipFill>
              <a:blip r:embed="rId12" cstate="print"/>
              <a:stretch>
                <a:fillRect/>
              </a:stretch>
            </a:blipFill>
          </p:spPr>
          <p:txBody>
            <a:bodyPr wrap="square" lIns="0" tIns="0" rIns="0" bIns="0" rtlCol="0"/>
            <a:lstStyle/>
            <a:p>
              <a:endParaRPr sz="3200"/>
            </a:p>
          </p:txBody>
        </p:sp>
        <p:sp>
          <p:nvSpPr>
            <p:cNvPr id="28" name="object 28"/>
            <p:cNvSpPr/>
            <p:nvPr/>
          </p:nvSpPr>
          <p:spPr>
            <a:xfrm>
              <a:off x="7089694" y="3187083"/>
              <a:ext cx="1219221" cy="151723"/>
            </a:xfrm>
            <a:prstGeom prst="rect">
              <a:avLst/>
            </a:prstGeom>
            <a:blipFill>
              <a:blip r:embed="rId13" cstate="print"/>
              <a:stretch>
                <a:fillRect/>
              </a:stretch>
            </a:blipFill>
          </p:spPr>
          <p:txBody>
            <a:bodyPr wrap="square" lIns="0" tIns="0" rIns="0" bIns="0" rtlCol="0"/>
            <a:lstStyle/>
            <a:p>
              <a:endParaRPr sz="3200"/>
            </a:p>
          </p:txBody>
        </p:sp>
      </p:grpSp>
      <p:sp>
        <p:nvSpPr>
          <p:cNvPr id="30" name="object 30"/>
          <p:cNvSpPr/>
          <p:nvPr/>
        </p:nvSpPr>
        <p:spPr>
          <a:xfrm>
            <a:off x="1828080" y="2225246"/>
            <a:ext cx="1801738" cy="1473903"/>
          </a:xfrm>
          <a:prstGeom prst="rect">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a:softEdge rad="127000"/>
          </a:effectLst>
        </p:spPr>
        <p:txBody>
          <a:bodyPr wrap="square" lIns="0" tIns="0" rIns="0" bIns="0" rtlCol="0"/>
          <a:lstStyle/>
          <a:p>
            <a:endParaRPr sz="3200"/>
          </a:p>
        </p:txBody>
      </p:sp>
      <p:grpSp>
        <p:nvGrpSpPr>
          <p:cNvPr id="75" name="Agrupar 74">
            <a:extLst>
              <a:ext uri="{FF2B5EF4-FFF2-40B4-BE49-F238E27FC236}">
                <a16:creationId xmlns:a16="http://schemas.microsoft.com/office/drawing/2014/main" id="{09AC5B9A-9D7F-4BAB-83D4-07219B3921E9}"/>
              </a:ext>
            </a:extLst>
          </p:cNvPr>
          <p:cNvGrpSpPr/>
          <p:nvPr/>
        </p:nvGrpSpPr>
        <p:grpSpPr>
          <a:xfrm>
            <a:off x="2210103" y="2639786"/>
            <a:ext cx="1026853" cy="541874"/>
            <a:chOff x="2210103" y="2639786"/>
            <a:chExt cx="1026853" cy="541874"/>
          </a:xfrm>
        </p:grpSpPr>
        <p:sp>
          <p:nvSpPr>
            <p:cNvPr id="33" name="object 33"/>
            <p:cNvSpPr/>
            <p:nvPr/>
          </p:nvSpPr>
          <p:spPr>
            <a:xfrm>
              <a:off x="2210103" y="2645205"/>
              <a:ext cx="777592" cy="146305"/>
            </a:xfrm>
            <a:prstGeom prst="rect">
              <a:avLst/>
            </a:prstGeom>
            <a:blipFill>
              <a:blip r:embed="rId14" cstate="print"/>
              <a:stretch>
                <a:fillRect/>
              </a:stretch>
            </a:blipFill>
          </p:spPr>
          <p:txBody>
            <a:bodyPr wrap="square" lIns="0" tIns="0" rIns="0" bIns="0" rtlCol="0"/>
            <a:lstStyle/>
            <a:p>
              <a:endParaRPr sz="3200"/>
            </a:p>
          </p:txBody>
        </p:sp>
        <p:sp>
          <p:nvSpPr>
            <p:cNvPr id="35" name="object 35"/>
            <p:cNvSpPr/>
            <p:nvPr/>
          </p:nvSpPr>
          <p:spPr>
            <a:xfrm>
              <a:off x="3033753" y="2639786"/>
              <a:ext cx="203203" cy="151723"/>
            </a:xfrm>
            <a:prstGeom prst="rect">
              <a:avLst/>
            </a:prstGeom>
            <a:blipFill>
              <a:blip r:embed="rId11" cstate="print"/>
              <a:stretch>
                <a:fillRect/>
              </a:stretch>
            </a:blipFill>
          </p:spPr>
          <p:txBody>
            <a:bodyPr wrap="square" lIns="0" tIns="0" rIns="0" bIns="0" rtlCol="0"/>
            <a:lstStyle/>
            <a:p>
              <a:endParaRPr sz="3200"/>
            </a:p>
          </p:txBody>
        </p:sp>
        <p:sp>
          <p:nvSpPr>
            <p:cNvPr id="37" name="object 37"/>
            <p:cNvSpPr/>
            <p:nvPr/>
          </p:nvSpPr>
          <p:spPr>
            <a:xfrm>
              <a:off x="2285965" y="2840280"/>
              <a:ext cx="891386" cy="181527"/>
            </a:xfrm>
            <a:prstGeom prst="rect">
              <a:avLst/>
            </a:prstGeom>
            <a:blipFill>
              <a:blip r:embed="rId15" cstate="print"/>
              <a:stretch>
                <a:fillRect/>
              </a:stretch>
            </a:blipFill>
          </p:spPr>
          <p:txBody>
            <a:bodyPr wrap="square" lIns="0" tIns="0" rIns="0" bIns="0" rtlCol="0"/>
            <a:lstStyle/>
            <a:p>
              <a:endParaRPr sz="3200"/>
            </a:p>
          </p:txBody>
        </p:sp>
        <p:sp>
          <p:nvSpPr>
            <p:cNvPr id="39" name="object 39"/>
            <p:cNvSpPr/>
            <p:nvPr/>
          </p:nvSpPr>
          <p:spPr>
            <a:xfrm>
              <a:off x="2237195" y="3043481"/>
              <a:ext cx="474141" cy="138178"/>
            </a:xfrm>
            <a:prstGeom prst="rect">
              <a:avLst/>
            </a:prstGeom>
            <a:blipFill>
              <a:blip r:embed="rId16" cstate="print"/>
              <a:stretch>
                <a:fillRect/>
              </a:stretch>
            </a:blipFill>
          </p:spPr>
          <p:txBody>
            <a:bodyPr wrap="square" lIns="0" tIns="0" rIns="0" bIns="0" rtlCol="0"/>
            <a:lstStyle/>
            <a:p>
              <a:endParaRPr sz="3200"/>
            </a:p>
          </p:txBody>
        </p:sp>
        <p:sp>
          <p:nvSpPr>
            <p:cNvPr id="40" name="object 40"/>
            <p:cNvSpPr/>
            <p:nvPr/>
          </p:nvSpPr>
          <p:spPr>
            <a:xfrm>
              <a:off x="2754691" y="3032646"/>
              <a:ext cx="460593" cy="149014"/>
            </a:xfrm>
            <a:prstGeom prst="rect">
              <a:avLst/>
            </a:prstGeom>
            <a:blipFill>
              <a:blip r:embed="rId17" cstate="print"/>
              <a:stretch>
                <a:fillRect/>
              </a:stretch>
            </a:blipFill>
          </p:spPr>
          <p:txBody>
            <a:bodyPr wrap="square" lIns="0" tIns="0" rIns="0" bIns="0" rtlCol="0"/>
            <a:lstStyle/>
            <a:p>
              <a:endParaRPr sz="3200"/>
            </a:p>
          </p:txBody>
        </p:sp>
      </p:grpSp>
      <p:sp>
        <p:nvSpPr>
          <p:cNvPr id="42" name="object 42"/>
          <p:cNvSpPr/>
          <p:nvPr/>
        </p:nvSpPr>
        <p:spPr>
          <a:xfrm>
            <a:off x="6187471" y="783856"/>
            <a:ext cx="1801738" cy="1473903"/>
          </a:xfrm>
          <a:prstGeom prst="rect">
            <a:avLst/>
          </a:prstGeom>
          <a:gradFill>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gradFill>
          <a:effectLst>
            <a:softEdge rad="127000"/>
          </a:effectLst>
        </p:spPr>
        <p:txBody>
          <a:bodyPr wrap="square" lIns="0" tIns="0" rIns="0" bIns="0" rtlCol="0"/>
          <a:lstStyle/>
          <a:p>
            <a:endParaRPr sz="3200"/>
          </a:p>
        </p:txBody>
      </p:sp>
      <p:grpSp>
        <p:nvGrpSpPr>
          <p:cNvPr id="74" name="Agrupar 73">
            <a:extLst>
              <a:ext uri="{FF2B5EF4-FFF2-40B4-BE49-F238E27FC236}">
                <a16:creationId xmlns:a16="http://schemas.microsoft.com/office/drawing/2014/main" id="{EBB25211-4F18-4D10-83BA-062EA944B06C}"/>
              </a:ext>
            </a:extLst>
          </p:cNvPr>
          <p:cNvGrpSpPr/>
          <p:nvPr/>
        </p:nvGrpSpPr>
        <p:grpSpPr>
          <a:xfrm>
            <a:off x="6573044" y="1103568"/>
            <a:ext cx="1051239" cy="734240"/>
            <a:chOff x="6558658" y="1103568"/>
            <a:chExt cx="1051239" cy="734240"/>
          </a:xfrm>
        </p:grpSpPr>
        <p:sp>
          <p:nvSpPr>
            <p:cNvPr id="45" name="object 45"/>
            <p:cNvSpPr/>
            <p:nvPr/>
          </p:nvSpPr>
          <p:spPr>
            <a:xfrm>
              <a:off x="6558658" y="1103568"/>
              <a:ext cx="1051239" cy="149014"/>
            </a:xfrm>
            <a:prstGeom prst="rect">
              <a:avLst/>
            </a:prstGeom>
            <a:blipFill>
              <a:blip r:embed="rId18" cstate="print"/>
              <a:stretch>
                <a:fillRect/>
              </a:stretch>
            </a:blipFill>
          </p:spPr>
          <p:txBody>
            <a:bodyPr wrap="square" lIns="0" tIns="0" rIns="0" bIns="0" rtlCol="0"/>
            <a:lstStyle/>
            <a:p>
              <a:endParaRPr sz="3200"/>
            </a:p>
          </p:txBody>
        </p:sp>
        <p:sp>
          <p:nvSpPr>
            <p:cNvPr id="46" name="object 46"/>
            <p:cNvSpPr/>
            <p:nvPr/>
          </p:nvSpPr>
          <p:spPr>
            <a:xfrm>
              <a:off x="6602012" y="1301352"/>
              <a:ext cx="975375" cy="146305"/>
            </a:xfrm>
            <a:prstGeom prst="rect">
              <a:avLst/>
            </a:prstGeom>
            <a:blipFill>
              <a:blip r:embed="rId19" cstate="print"/>
              <a:stretch>
                <a:fillRect/>
              </a:stretch>
            </a:blipFill>
          </p:spPr>
          <p:txBody>
            <a:bodyPr wrap="square" lIns="0" tIns="0" rIns="0" bIns="0" rtlCol="0"/>
            <a:lstStyle/>
            <a:p>
              <a:endParaRPr sz="3200"/>
            </a:p>
          </p:txBody>
        </p:sp>
        <p:sp>
          <p:nvSpPr>
            <p:cNvPr id="48" name="object 48"/>
            <p:cNvSpPr/>
            <p:nvPr/>
          </p:nvSpPr>
          <p:spPr>
            <a:xfrm>
              <a:off x="6677873" y="1496427"/>
              <a:ext cx="566259" cy="146305"/>
            </a:xfrm>
            <a:prstGeom prst="rect">
              <a:avLst/>
            </a:prstGeom>
            <a:blipFill>
              <a:blip r:embed="rId20" cstate="print"/>
              <a:stretch>
                <a:fillRect/>
              </a:stretch>
            </a:blipFill>
          </p:spPr>
          <p:txBody>
            <a:bodyPr wrap="square" lIns="0" tIns="0" rIns="0" bIns="0" rtlCol="0"/>
            <a:lstStyle/>
            <a:p>
              <a:endParaRPr sz="3200"/>
            </a:p>
          </p:txBody>
        </p:sp>
        <p:sp>
          <p:nvSpPr>
            <p:cNvPr id="50" name="object 50"/>
            <p:cNvSpPr/>
            <p:nvPr/>
          </p:nvSpPr>
          <p:spPr>
            <a:xfrm>
              <a:off x="7292898" y="1493718"/>
              <a:ext cx="211332" cy="149014"/>
            </a:xfrm>
            <a:prstGeom prst="rect">
              <a:avLst/>
            </a:prstGeom>
            <a:blipFill>
              <a:blip r:embed="rId21" cstate="print"/>
              <a:stretch>
                <a:fillRect/>
              </a:stretch>
            </a:blipFill>
          </p:spPr>
          <p:txBody>
            <a:bodyPr wrap="square" lIns="0" tIns="0" rIns="0" bIns="0" rtlCol="0"/>
            <a:lstStyle/>
            <a:p>
              <a:endParaRPr sz="3200"/>
            </a:p>
          </p:txBody>
        </p:sp>
        <p:sp>
          <p:nvSpPr>
            <p:cNvPr id="51" name="object 51"/>
            <p:cNvSpPr/>
            <p:nvPr/>
          </p:nvSpPr>
          <p:spPr>
            <a:xfrm>
              <a:off x="6721225" y="1688794"/>
              <a:ext cx="734240" cy="149014"/>
            </a:xfrm>
            <a:prstGeom prst="rect">
              <a:avLst/>
            </a:prstGeom>
            <a:blipFill>
              <a:blip r:embed="rId22" cstate="print"/>
              <a:stretch>
                <a:fillRect/>
              </a:stretch>
            </a:blipFill>
          </p:spPr>
          <p:txBody>
            <a:bodyPr wrap="square" lIns="0" tIns="0" rIns="0" bIns="0" rtlCol="0"/>
            <a:lstStyle/>
            <a:p>
              <a:endParaRPr sz="3200"/>
            </a:p>
          </p:txBody>
        </p:sp>
      </p:grpSp>
      <p:sp>
        <p:nvSpPr>
          <p:cNvPr id="53" name="object 53"/>
          <p:cNvSpPr/>
          <p:nvPr/>
        </p:nvSpPr>
        <p:spPr>
          <a:xfrm>
            <a:off x="3553958" y="783856"/>
            <a:ext cx="1801736" cy="1473903"/>
          </a:xfrm>
          <a:prstGeom prst="rect">
            <a:avLst/>
          </a:prstGeom>
          <a:gradFill>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gradFill>
          <a:effectLst>
            <a:softEdge rad="127000"/>
          </a:effectLst>
        </p:spPr>
        <p:txBody>
          <a:bodyPr wrap="square" lIns="0" tIns="0" rIns="0" bIns="0" rtlCol="0"/>
          <a:lstStyle/>
          <a:p>
            <a:endParaRPr sz="3200"/>
          </a:p>
        </p:txBody>
      </p:sp>
      <p:grpSp>
        <p:nvGrpSpPr>
          <p:cNvPr id="73" name="Agrupar 72">
            <a:extLst>
              <a:ext uri="{FF2B5EF4-FFF2-40B4-BE49-F238E27FC236}">
                <a16:creationId xmlns:a16="http://schemas.microsoft.com/office/drawing/2014/main" id="{4242D4D1-22BA-4BAA-9260-4601E4EC5FE6}"/>
              </a:ext>
            </a:extLst>
          </p:cNvPr>
          <p:cNvGrpSpPr/>
          <p:nvPr/>
        </p:nvGrpSpPr>
        <p:grpSpPr>
          <a:xfrm>
            <a:off x="3846568" y="1298643"/>
            <a:ext cx="1208385" cy="344089"/>
            <a:chOff x="3846568" y="1298643"/>
            <a:chExt cx="1208385" cy="344089"/>
          </a:xfrm>
        </p:grpSpPr>
        <p:sp>
          <p:nvSpPr>
            <p:cNvPr id="56" name="object 56"/>
            <p:cNvSpPr/>
            <p:nvPr/>
          </p:nvSpPr>
          <p:spPr>
            <a:xfrm>
              <a:off x="3846568" y="1301352"/>
              <a:ext cx="950992" cy="184236"/>
            </a:xfrm>
            <a:prstGeom prst="rect">
              <a:avLst/>
            </a:prstGeom>
            <a:blipFill>
              <a:blip r:embed="rId23" cstate="print"/>
              <a:stretch>
                <a:fillRect/>
              </a:stretch>
            </a:blipFill>
          </p:spPr>
          <p:txBody>
            <a:bodyPr wrap="square" lIns="0" tIns="0" rIns="0" bIns="0" rtlCol="0"/>
            <a:lstStyle/>
            <a:p>
              <a:endParaRPr sz="3200"/>
            </a:p>
          </p:txBody>
        </p:sp>
        <p:sp>
          <p:nvSpPr>
            <p:cNvPr id="58" name="object 58"/>
            <p:cNvSpPr/>
            <p:nvPr/>
          </p:nvSpPr>
          <p:spPr>
            <a:xfrm>
              <a:off x="4843623" y="1298643"/>
              <a:ext cx="211330" cy="149014"/>
            </a:xfrm>
            <a:prstGeom prst="rect">
              <a:avLst/>
            </a:prstGeom>
            <a:blipFill>
              <a:blip r:embed="rId21" cstate="print"/>
              <a:stretch>
                <a:fillRect/>
              </a:stretch>
            </a:blipFill>
          </p:spPr>
          <p:txBody>
            <a:bodyPr wrap="square" lIns="0" tIns="0" rIns="0" bIns="0" rtlCol="0"/>
            <a:lstStyle/>
            <a:p>
              <a:endParaRPr sz="3200"/>
            </a:p>
          </p:txBody>
        </p:sp>
        <p:sp>
          <p:nvSpPr>
            <p:cNvPr id="59" name="object 59"/>
            <p:cNvSpPr/>
            <p:nvPr/>
          </p:nvSpPr>
          <p:spPr>
            <a:xfrm>
              <a:off x="4047061" y="1496427"/>
              <a:ext cx="818233" cy="146305"/>
            </a:xfrm>
            <a:prstGeom prst="rect">
              <a:avLst/>
            </a:prstGeom>
            <a:blipFill>
              <a:blip r:embed="rId24" cstate="print"/>
              <a:stretch>
                <a:fillRect/>
              </a:stretch>
            </a:blipFill>
          </p:spPr>
          <p:txBody>
            <a:bodyPr wrap="square" lIns="0" tIns="0" rIns="0" bIns="0" rtlCol="0"/>
            <a:lstStyle/>
            <a:p>
              <a:endParaRPr sz="3200"/>
            </a:p>
          </p:txBody>
        </p:sp>
      </p:grpSp>
      <p:sp>
        <p:nvSpPr>
          <p:cNvPr id="61" name="object 61"/>
          <p:cNvSpPr/>
          <p:nvPr/>
        </p:nvSpPr>
        <p:spPr>
          <a:xfrm>
            <a:off x="5634763" y="4005309"/>
            <a:ext cx="1801736" cy="1473903"/>
          </a:xfrm>
          <a:prstGeom prst="rect">
            <a:avLst/>
          </a:prstGeom>
          <a:gradFill>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gradFill>
          <a:effectLst>
            <a:softEdge rad="127000"/>
          </a:effectLst>
        </p:spPr>
        <p:txBody>
          <a:bodyPr wrap="square" lIns="0" tIns="0" rIns="0" bIns="0" rtlCol="0"/>
          <a:lstStyle/>
          <a:p>
            <a:endParaRPr sz="3200"/>
          </a:p>
        </p:txBody>
      </p:sp>
      <p:grpSp>
        <p:nvGrpSpPr>
          <p:cNvPr id="78" name="Agrupar 77">
            <a:extLst>
              <a:ext uri="{FF2B5EF4-FFF2-40B4-BE49-F238E27FC236}">
                <a16:creationId xmlns:a16="http://schemas.microsoft.com/office/drawing/2014/main" id="{0AE1CCEB-F23C-4DF2-938D-DF29B40A3A0B}"/>
              </a:ext>
            </a:extLst>
          </p:cNvPr>
          <p:cNvGrpSpPr/>
          <p:nvPr/>
        </p:nvGrpSpPr>
        <p:grpSpPr>
          <a:xfrm>
            <a:off x="5924661" y="4419849"/>
            <a:ext cx="1227351" cy="577095"/>
            <a:chOff x="5924661" y="4419849"/>
            <a:chExt cx="1227351" cy="577095"/>
          </a:xfrm>
        </p:grpSpPr>
        <p:sp>
          <p:nvSpPr>
            <p:cNvPr id="64" name="object 64"/>
            <p:cNvSpPr/>
            <p:nvPr/>
          </p:nvSpPr>
          <p:spPr>
            <a:xfrm>
              <a:off x="6117029" y="4425263"/>
              <a:ext cx="579807" cy="146307"/>
            </a:xfrm>
            <a:prstGeom prst="rect">
              <a:avLst/>
            </a:prstGeom>
            <a:blipFill>
              <a:blip r:embed="rId25" cstate="print"/>
              <a:stretch>
                <a:fillRect/>
              </a:stretch>
            </a:blipFill>
          </p:spPr>
          <p:txBody>
            <a:bodyPr wrap="square" lIns="0" tIns="0" rIns="0" bIns="0" rtlCol="0"/>
            <a:lstStyle/>
            <a:p>
              <a:endParaRPr sz="3200"/>
            </a:p>
          </p:txBody>
        </p:sp>
        <p:sp>
          <p:nvSpPr>
            <p:cNvPr id="66" name="object 66"/>
            <p:cNvSpPr/>
            <p:nvPr/>
          </p:nvSpPr>
          <p:spPr>
            <a:xfrm>
              <a:off x="6742895" y="4419849"/>
              <a:ext cx="211332" cy="151723"/>
            </a:xfrm>
            <a:prstGeom prst="rect">
              <a:avLst/>
            </a:prstGeom>
            <a:blipFill>
              <a:blip r:embed="rId6" cstate="print"/>
              <a:stretch>
                <a:fillRect/>
              </a:stretch>
            </a:blipFill>
          </p:spPr>
          <p:txBody>
            <a:bodyPr wrap="square" lIns="0" tIns="0" rIns="0" bIns="0" rtlCol="0"/>
            <a:lstStyle/>
            <a:p>
              <a:endParaRPr sz="3200"/>
            </a:p>
          </p:txBody>
        </p:sp>
        <p:sp>
          <p:nvSpPr>
            <p:cNvPr id="67" name="object 67"/>
            <p:cNvSpPr/>
            <p:nvPr/>
          </p:nvSpPr>
          <p:spPr>
            <a:xfrm>
              <a:off x="5924661" y="4614924"/>
              <a:ext cx="972667" cy="151723"/>
            </a:xfrm>
            <a:prstGeom prst="rect">
              <a:avLst/>
            </a:prstGeom>
            <a:blipFill>
              <a:blip r:embed="rId26" cstate="print"/>
              <a:stretch>
                <a:fillRect/>
              </a:stretch>
            </a:blipFill>
          </p:spPr>
          <p:txBody>
            <a:bodyPr wrap="square" lIns="0" tIns="0" rIns="0" bIns="0" rtlCol="0"/>
            <a:lstStyle/>
            <a:p>
              <a:endParaRPr sz="3200"/>
            </a:p>
          </p:txBody>
        </p:sp>
        <p:sp>
          <p:nvSpPr>
            <p:cNvPr id="69" name="object 69"/>
            <p:cNvSpPr/>
            <p:nvPr/>
          </p:nvSpPr>
          <p:spPr>
            <a:xfrm>
              <a:off x="6943390" y="4614924"/>
              <a:ext cx="208622" cy="151723"/>
            </a:xfrm>
            <a:prstGeom prst="rect">
              <a:avLst/>
            </a:prstGeom>
            <a:blipFill>
              <a:blip r:embed="rId27" cstate="print"/>
              <a:stretch>
                <a:fillRect/>
              </a:stretch>
            </a:blipFill>
          </p:spPr>
          <p:txBody>
            <a:bodyPr wrap="square" lIns="0" tIns="0" rIns="0" bIns="0" rtlCol="0"/>
            <a:lstStyle/>
            <a:p>
              <a:endParaRPr sz="3200"/>
            </a:p>
          </p:txBody>
        </p:sp>
        <p:sp>
          <p:nvSpPr>
            <p:cNvPr id="70" name="object 70"/>
            <p:cNvSpPr/>
            <p:nvPr/>
          </p:nvSpPr>
          <p:spPr>
            <a:xfrm>
              <a:off x="6203731" y="4812706"/>
              <a:ext cx="666506" cy="184238"/>
            </a:xfrm>
            <a:prstGeom prst="rect">
              <a:avLst/>
            </a:prstGeom>
            <a:blipFill>
              <a:blip r:embed="rId28" cstate="print"/>
              <a:stretch>
                <a:fillRect/>
              </a:stretch>
            </a:blipFill>
          </p:spPr>
          <p:txBody>
            <a:bodyPr wrap="square" lIns="0" tIns="0" rIns="0" bIns="0" rtlCol="0"/>
            <a:lstStyle/>
            <a:p>
              <a:endParaRPr sz="3200"/>
            </a:p>
          </p:txBody>
        </p:sp>
      </p:grpSp>
      <p:sp>
        <p:nvSpPr>
          <p:cNvPr id="71" name="object 71"/>
          <p:cNvSpPr/>
          <p:nvPr/>
        </p:nvSpPr>
        <p:spPr>
          <a:xfrm>
            <a:off x="1620214" y="-12700"/>
            <a:ext cx="5417" cy="5419"/>
          </a:xfrm>
          <a:prstGeom prst="rect">
            <a:avLst/>
          </a:prstGeom>
          <a:blipFill>
            <a:blip r:embed="rId2" cstate="print"/>
            <a:stretch>
              <a:fillRect/>
            </a:stretch>
          </a:blipFill>
        </p:spPr>
        <p:txBody>
          <a:bodyPr wrap="square" lIns="0" tIns="0" rIns="0" bIns="0" rtlCol="0"/>
          <a:lstStyle/>
          <a:p>
            <a:endParaRPr sz="320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12778" y="526163"/>
            <a:ext cx="4277434" cy="351030"/>
          </a:xfrm>
          <a:prstGeom prst="rect">
            <a:avLst/>
          </a:prstGeom>
        </p:spPr>
        <p:txBody>
          <a:bodyPr vert="horz" wrap="square" lIns="0" tIns="22578" rIns="0" bIns="0" rtlCol="0">
            <a:spAutoFit/>
          </a:bodyPr>
          <a:lstStyle/>
          <a:p>
            <a:pPr marL="22578">
              <a:spcBef>
                <a:spcPts val="178"/>
              </a:spcBef>
            </a:pPr>
            <a:r>
              <a:rPr sz="2133" b="1" dirty="0">
                <a:solidFill>
                  <a:srgbClr val="FFFFFF"/>
                </a:solidFill>
                <a:latin typeface="Arial"/>
                <a:cs typeface="Arial"/>
              </a:rPr>
              <a:t>Princípios da </a:t>
            </a:r>
            <a:r>
              <a:rPr sz="2133" b="1" spc="-9" dirty="0">
                <a:solidFill>
                  <a:srgbClr val="FFFFFF"/>
                </a:solidFill>
                <a:latin typeface="Arial"/>
                <a:cs typeface="Arial"/>
              </a:rPr>
              <a:t>Estrutura </a:t>
            </a:r>
            <a:r>
              <a:rPr sz="2133" b="1" dirty="0">
                <a:solidFill>
                  <a:srgbClr val="FFFFFF"/>
                </a:solidFill>
                <a:latin typeface="Arial"/>
                <a:cs typeface="Arial"/>
              </a:rPr>
              <a:t>do</a:t>
            </a:r>
            <a:r>
              <a:rPr sz="2133" b="1" spc="-62" dirty="0">
                <a:solidFill>
                  <a:srgbClr val="FFFFFF"/>
                </a:solidFill>
                <a:latin typeface="Arial"/>
                <a:cs typeface="Arial"/>
              </a:rPr>
              <a:t> </a:t>
            </a:r>
            <a:r>
              <a:rPr sz="2133" b="1" spc="-9" dirty="0">
                <a:solidFill>
                  <a:srgbClr val="FFFFFF"/>
                </a:solidFill>
                <a:latin typeface="Arial"/>
                <a:cs typeface="Arial"/>
              </a:rPr>
              <a:t>CobiT</a:t>
            </a:r>
            <a:endParaRPr sz="2133">
              <a:latin typeface="Arial"/>
              <a:cs typeface="Arial"/>
            </a:endParaRPr>
          </a:p>
        </p:txBody>
      </p:sp>
      <p:sp>
        <p:nvSpPr>
          <p:cNvPr id="3" name="object 3"/>
          <p:cNvSpPr/>
          <p:nvPr/>
        </p:nvSpPr>
        <p:spPr>
          <a:xfrm>
            <a:off x="958853" y="1768864"/>
            <a:ext cx="8793067" cy="878291"/>
          </a:xfrm>
          <a:custGeom>
            <a:avLst/>
            <a:gdLst/>
            <a:ahLst/>
            <a:cxnLst/>
            <a:rect l="l" t="t" r="r" b="b"/>
            <a:pathLst>
              <a:path w="4946015" h="494030">
                <a:moveTo>
                  <a:pt x="4874920" y="0"/>
                </a:moveTo>
                <a:lnTo>
                  <a:pt x="70561" y="0"/>
                </a:lnTo>
                <a:lnTo>
                  <a:pt x="42975" y="4802"/>
                </a:lnTo>
                <a:lnTo>
                  <a:pt x="20559" y="17938"/>
                </a:lnTo>
                <a:lnTo>
                  <a:pt x="5504" y="37504"/>
                </a:lnTo>
                <a:lnTo>
                  <a:pt x="0" y="61594"/>
                </a:lnTo>
                <a:lnTo>
                  <a:pt x="0" y="431800"/>
                </a:lnTo>
                <a:lnTo>
                  <a:pt x="5504" y="455749"/>
                </a:lnTo>
                <a:lnTo>
                  <a:pt x="20559" y="475376"/>
                </a:lnTo>
                <a:lnTo>
                  <a:pt x="42975" y="488646"/>
                </a:lnTo>
                <a:lnTo>
                  <a:pt x="70561" y="493522"/>
                </a:lnTo>
                <a:lnTo>
                  <a:pt x="4874920" y="493522"/>
                </a:lnTo>
                <a:lnTo>
                  <a:pt x="4902489" y="488646"/>
                </a:lnTo>
                <a:lnTo>
                  <a:pt x="4924879" y="475376"/>
                </a:lnTo>
                <a:lnTo>
                  <a:pt x="4939910" y="455749"/>
                </a:lnTo>
                <a:lnTo>
                  <a:pt x="4945405" y="431800"/>
                </a:lnTo>
                <a:lnTo>
                  <a:pt x="4945405" y="61594"/>
                </a:lnTo>
                <a:lnTo>
                  <a:pt x="4939910" y="37504"/>
                </a:lnTo>
                <a:lnTo>
                  <a:pt x="4924879" y="17938"/>
                </a:lnTo>
                <a:lnTo>
                  <a:pt x="4902489" y="4802"/>
                </a:lnTo>
                <a:lnTo>
                  <a:pt x="4874920" y="0"/>
                </a:lnTo>
                <a:close/>
              </a:path>
            </a:pathLst>
          </a:custGeom>
          <a:solidFill>
            <a:schemeClr val="accent2"/>
          </a:solidFill>
        </p:spPr>
        <p:txBody>
          <a:bodyPr wrap="square" lIns="0" tIns="0" rIns="0" bIns="0" rtlCol="0"/>
          <a:lstStyle/>
          <a:p>
            <a:endParaRPr sz="3200"/>
          </a:p>
        </p:txBody>
      </p:sp>
      <p:sp>
        <p:nvSpPr>
          <p:cNvPr id="4" name="object 4"/>
          <p:cNvSpPr/>
          <p:nvPr/>
        </p:nvSpPr>
        <p:spPr>
          <a:xfrm>
            <a:off x="3219195" y="1879502"/>
            <a:ext cx="1509349" cy="658154"/>
          </a:xfrm>
          <a:custGeom>
            <a:avLst/>
            <a:gdLst/>
            <a:ahLst/>
            <a:cxnLst/>
            <a:rect l="l" t="t" r="r" b="b"/>
            <a:pathLst>
              <a:path w="848994" h="370205">
                <a:moveTo>
                  <a:pt x="777875" y="0"/>
                </a:moveTo>
                <a:lnTo>
                  <a:pt x="70611" y="0"/>
                </a:lnTo>
                <a:lnTo>
                  <a:pt x="43237" y="4802"/>
                </a:lnTo>
                <a:lnTo>
                  <a:pt x="20780" y="17938"/>
                </a:lnTo>
                <a:lnTo>
                  <a:pt x="5586" y="37504"/>
                </a:lnTo>
                <a:lnTo>
                  <a:pt x="0" y="61594"/>
                </a:lnTo>
                <a:lnTo>
                  <a:pt x="0" y="308229"/>
                </a:lnTo>
                <a:lnTo>
                  <a:pt x="5586" y="332085"/>
                </a:lnTo>
                <a:lnTo>
                  <a:pt x="20780" y="351631"/>
                </a:lnTo>
                <a:lnTo>
                  <a:pt x="43237" y="364843"/>
                </a:lnTo>
                <a:lnTo>
                  <a:pt x="70611" y="369697"/>
                </a:lnTo>
                <a:lnTo>
                  <a:pt x="777875" y="369697"/>
                </a:lnTo>
                <a:lnTo>
                  <a:pt x="805322" y="364843"/>
                </a:lnTo>
                <a:lnTo>
                  <a:pt x="827817" y="351631"/>
                </a:lnTo>
                <a:lnTo>
                  <a:pt x="843026" y="332085"/>
                </a:lnTo>
                <a:lnTo>
                  <a:pt x="848613" y="308229"/>
                </a:lnTo>
                <a:lnTo>
                  <a:pt x="848613" y="61594"/>
                </a:lnTo>
                <a:lnTo>
                  <a:pt x="843026" y="37504"/>
                </a:lnTo>
                <a:lnTo>
                  <a:pt x="827817" y="17938"/>
                </a:lnTo>
                <a:lnTo>
                  <a:pt x="805322" y="4802"/>
                </a:lnTo>
                <a:lnTo>
                  <a:pt x="777875" y="0"/>
                </a:lnTo>
                <a:close/>
              </a:path>
            </a:pathLst>
          </a:custGeom>
          <a:solidFill>
            <a:schemeClr val="accent2">
              <a:lumMod val="20000"/>
              <a:lumOff val="80000"/>
            </a:schemeClr>
          </a:solidFill>
        </p:spPr>
        <p:txBody>
          <a:bodyPr wrap="square" lIns="0" tIns="0" rIns="0" bIns="0" rtlCol="0"/>
          <a:lstStyle/>
          <a:p>
            <a:endParaRPr sz="3200"/>
          </a:p>
        </p:txBody>
      </p:sp>
      <p:sp>
        <p:nvSpPr>
          <p:cNvPr id="5" name="object 5"/>
          <p:cNvSpPr txBox="1"/>
          <p:nvPr/>
        </p:nvSpPr>
        <p:spPr>
          <a:xfrm>
            <a:off x="3415624" y="1973426"/>
            <a:ext cx="1070205" cy="460482"/>
          </a:xfrm>
          <a:prstGeom prst="rect">
            <a:avLst/>
          </a:prstGeom>
        </p:spPr>
        <p:txBody>
          <a:bodyPr vert="horz" wrap="square" lIns="0" tIns="22578" rIns="0" bIns="0" rtlCol="0">
            <a:spAutoFit/>
          </a:bodyPr>
          <a:lstStyle/>
          <a:p>
            <a:pPr marL="22578" marR="9031">
              <a:spcBef>
                <a:spcPts val="178"/>
              </a:spcBef>
            </a:pPr>
            <a:r>
              <a:rPr sz="1422" b="1" spc="-9" dirty="0">
                <a:solidFill>
                  <a:schemeClr val="bg1"/>
                </a:solidFill>
                <a:latin typeface="Trebuchet MS"/>
                <a:cs typeface="Trebuchet MS"/>
              </a:rPr>
              <a:t>PLANEJAR</a:t>
            </a:r>
            <a:r>
              <a:rPr sz="1422" b="1" spc="-98" dirty="0">
                <a:solidFill>
                  <a:schemeClr val="bg1"/>
                </a:solidFill>
                <a:latin typeface="Trebuchet MS"/>
                <a:cs typeface="Trebuchet MS"/>
              </a:rPr>
              <a:t> </a:t>
            </a:r>
            <a:r>
              <a:rPr sz="1422" b="1" dirty="0">
                <a:solidFill>
                  <a:schemeClr val="bg1"/>
                </a:solidFill>
                <a:latin typeface="Trebuchet MS"/>
                <a:cs typeface="Trebuchet MS"/>
              </a:rPr>
              <a:t>E  </a:t>
            </a:r>
            <a:r>
              <a:rPr sz="1422" b="1" spc="-9" dirty="0">
                <a:solidFill>
                  <a:schemeClr val="bg1"/>
                </a:solidFill>
                <a:latin typeface="Trebuchet MS"/>
                <a:cs typeface="Trebuchet MS"/>
              </a:rPr>
              <a:t>ORGANIZAR</a:t>
            </a:r>
            <a:endParaRPr sz="1422" dirty="0">
              <a:solidFill>
                <a:schemeClr val="bg1"/>
              </a:solidFill>
              <a:latin typeface="Trebuchet MS"/>
              <a:cs typeface="Trebuchet MS"/>
            </a:endParaRPr>
          </a:p>
        </p:txBody>
      </p:sp>
      <p:sp>
        <p:nvSpPr>
          <p:cNvPr id="6" name="object 6"/>
          <p:cNvSpPr/>
          <p:nvPr/>
        </p:nvSpPr>
        <p:spPr>
          <a:xfrm>
            <a:off x="4852502" y="1879502"/>
            <a:ext cx="1507093" cy="658154"/>
          </a:xfrm>
          <a:custGeom>
            <a:avLst/>
            <a:gdLst/>
            <a:ahLst/>
            <a:cxnLst/>
            <a:rect l="l" t="t" r="r" b="b"/>
            <a:pathLst>
              <a:path w="847725" h="370205">
                <a:moveTo>
                  <a:pt x="777113" y="0"/>
                </a:moveTo>
                <a:lnTo>
                  <a:pt x="70612" y="0"/>
                </a:lnTo>
                <a:lnTo>
                  <a:pt x="43183" y="4802"/>
                </a:lnTo>
                <a:lnTo>
                  <a:pt x="20732" y="17938"/>
                </a:lnTo>
                <a:lnTo>
                  <a:pt x="5568" y="37504"/>
                </a:lnTo>
                <a:lnTo>
                  <a:pt x="0" y="61594"/>
                </a:lnTo>
                <a:lnTo>
                  <a:pt x="0" y="308229"/>
                </a:lnTo>
                <a:lnTo>
                  <a:pt x="5568" y="332085"/>
                </a:lnTo>
                <a:lnTo>
                  <a:pt x="20732" y="351631"/>
                </a:lnTo>
                <a:lnTo>
                  <a:pt x="43183" y="364843"/>
                </a:lnTo>
                <a:lnTo>
                  <a:pt x="70612" y="369697"/>
                </a:lnTo>
                <a:lnTo>
                  <a:pt x="777113" y="369697"/>
                </a:lnTo>
                <a:lnTo>
                  <a:pt x="804681" y="364843"/>
                </a:lnTo>
                <a:lnTo>
                  <a:pt x="827071" y="351631"/>
                </a:lnTo>
                <a:lnTo>
                  <a:pt x="842103" y="332085"/>
                </a:lnTo>
                <a:lnTo>
                  <a:pt x="847598" y="308229"/>
                </a:lnTo>
                <a:lnTo>
                  <a:pt x="847598" y="61594"/>
                </a:lnTo>
                <a:lnTo>
                  <a:pt x="842103" y="37504"/>
                </a:lnTo>
                <a:lnTo>
                  <a:pt x="827071" y="17938"/>
                </a:lnTo>
                <a:lnTo>
                  <a:pt x="804681" y="4802"/>
                </a:lnTo>
                <a:lnTo>
                  <a:pt x="777113" y="0"/>
                </a:lnTo>
                <a:close/>
              </a:path>
            </a:pathLst>
          </a:custGeom>
          <a:solidFill>
            <a:schemeClr val="accent2">
              <a:lumMod val="20000"/>
              <a:lumOff val="80000"/>
            </a:schemeClr>
          </a:solidFill>
        </p:spPr>
        <p:txBody>
          <a:bodyPr wrap="square" lIns="0" tIns="0" rIns="0" bIns="0" rtlCol="0"/>
          <a:lstStyle/>
          <a:p>
            <a:endParaRPr sz="3200"/>
          </a:p>
        </p:txBody>
      </p:sp>
      <p:sp>
        <p:nvSpPr>
          <p:cNvPr id="7" name="object 7"/>
          <p:cNvSpPr txBox="1"/>
          <p:nvPr/>
        </p:nvSpPr>
        <p:spPr>
          <a:xfrm>
            <a:off x="4988644" y="1965884"/>
            <a:ext cx="1237284" cy="461622"/>
          </a:xfrm>
          <a:prstGeom prst="rect">
            <a:avLst/>
          </a:prstGeom>
        </p:spPr>
        <p:txBody>
          <a:bodyPr vert="horz" wrap="square" lIns="0" tIns="23707" rIns="0" bIns="0" rtlCol="0">
            <a:spAutoFit/>
          </a:bodyPr>
          <a:lstStyle/>
          <a:p>
            <a:pPr marL="22578">
              <a:spcBef>
                <a:spcPts val="187"/>
              </a:spcBef>
            </a:pPr>
            <a:r>
              <a:rPr sz="1422" b="1" dirty="0">
                <a:solidFill>
                  <a:schemeClr val="bg1"/>
                </a:solidFill>
                <a:latin typeface="Trebuchet MS"/>
                <a:cs typeface="Trebuchet MS"/>
              </a:rPr>
              <a:t>ADQUIRIR</a:t>
            </a:r>
            <a:r>
              <a:rPr sz="1422" b="1" spc="-80" dirty="0">
                <a:solidFill>
                  <a:schemeClr val="bg1"/>
                </a:solidFill>
                <a:latin typeface="Trebuchet MS"/>
                <a:cs typeface="Trebuchet MS"/>
              </a:rPr>
              <a:t> </a:t>
            </a:r>
            <a:r>
              <a:rPr sz="1422" b="1" dirty="0">
                <a:solidFill>
                  <a:schemeClr val="bg1"/>
                </a:solidFill>
                <a:latin typeface="Trebuchet MS"/>
                <a:cs typeface="Trebuchet MS"/>
              </a:rPr>
              <a:t>E</a:t>
            </a:r>
            <a:endParaRPr sz="1422" dirty="0">
              <a:solidFill>
                <a:schemeClr val="bg1"/>
              </a:solidFill>
              <a:latin typeface="Trebuchet MS"/>
              <a:cs typeface="Trebuchet MS"/>
            </a:endParaRPr>
          </a:p>
          <a:p>
            <a:pPr marL="22578"/>
            <a:r>
              <a:rPr sz="1422" b="1" dirty="0">
                <a:solidFill>
                  <a:schemeClr val="bg1"/>
                </a:solidFill>
                <a:latin typeface="Trebuchet MS"/>
                <a:cs typeface="Trebuchet MS"/>
              </a:rPr>
              <a:t>I</a:t>
            </a:r>
            <a:r>
              <a:rPr sz="1422" b="1" spc="-9" dirty="0">
                <a:solidFill>
                  <a:schemeClr val="bg1"/>
                </a:solidFill>
                <a:latin typeface="Trebuchet MS"/>
                <a:cs typeface="Trebuchet MS"/>
              </a:rPr>
              <a:t>MP</a:t>
            </a:r>
            <a:r>
              <a:rPr sz="1422" b="1" dirty="0">
                <a:solidFill>
                  <a:schemeClr val="bg1"/>
                </a:solidFill>
                <a:latin typeface="Trebuchet MS"/>
                <a:cs typeface="Trebuchet MS"/>
              </a:rPr>
              <a:t>LEM</a:t>
            </a:r>
            <a:r>
              <a:rPr sz="1422" b="1" spc="-9" dirty="0">
                <a:solidFill>
                  <a:schemeClr val="bg1"/>
                </a:solidFill>
                <a:latin typeface="Trebuchet MS"/>
                <a:cs typeface="Trebuchet MS"/>
              </a:rPr>
              <a:t>E</a:t>
            </a:r>
            <a:r>
              <a:rPr sz="1422" b="1" dirty="0">
                <a:solidFill>
                  <a:schemeClr val="bg1"/>
                </a:solidFill>
                <a:latin typeface="Trebuchet MS"/>
                <a:cs typeface="Trebuchet MS"/>
              </a:rPr>
              <a:t>NT</a:t>
            </a:r>
            <a:r>
              <a:rPr sz="1422" b="1" spc="-9" dirty="0">
                <a:solidFill>
                  <a:schemeClr val="bg1"/>
                </a:solidFill>
                <a:latin typeface="Trebuchet MS"/>
                <a:cs typeface="Trebuchet MS"/>
              </a:rPr>
              <a:t>A</a:t>
            </a:r>
            <a:r>
              <a:rPr sz="1422" b="1" dirty="0">
                <a:solidFill>
                  <a:schemeClr val="bg1"/>
                </a:solidFill>
                <a:latin typeface="Trebuchet MS"/>
                <a:cs typeface="Trebuchet MS"/>
              </a:rPr>
              <a:t>R</a:t>
            </a:r>
            <a:endParaRPr sz="1422" dirty="0">
              <a:solidFill>
                <a:schemeClr val="bg1"/>
              </a:solidFill>
              <a:latin typeface="Trebuchet MS"/>
              <a:cs typeface="Trebuchet MS"/>
            </a:endParaRPr>
          </a:p>
        </p:txBody>
      </p:sp>
      <p:sp>
        <p:nvSpPr>
          <p:cNvPr id="8" name="object 8"/>
          <p:cNvSpPr/>
          <p:nvPr/>
        </p:nvSpPr>
        <p:spPr>
          <a:xfrm>
            <a:off x="6485809" y="1879502"/>
            <a:ext cx="1507093" cy="658154"/>
          </a:xfrm>
          <a:custGeom>
            <a:avLst/>
            <a:gdLst/>
            <a:ahLst/>
            <a:cxnLst/>
            <a:rect l="l" t="t" r="r" b="b"/>
            <a:pathLst>
              <a:path w="847725" h="370205">
                <a:moveTo>
                  <a:pt x="777113" y="0"/>
                </a:moveTo>
                <a:lnTo>
                  <a:pt x="70612" y="0"/>
                </a:lnTo>
                <a:lnTo>
                  <a:pt x="43023" y="4802"/>
                </a:lnTo>
                <a:lnTo>
                  <a:pt x="20589" y="17938"/>
                </a:lnTo>
                <a:lnTo>
                  <a:pt x="5514" y="37504"/>
                </a:lnTo>
                <a:lnTo>
                  <a:pt x="0" y="61594"/>
                </a:lnTo>
                <a:lnTo>
                  <a:pt x="0" y="308229"/>
                </a:lnTo>
                <a:lnTo>
                  <a:pt x="5514" y="332085"/>
                </a:lnTo>
                <a:lnTo>
                  <a:pt x="20589" y="351631"/>
                </a:lnTo>
                <a:lnTo>
                  <a:pt x="43023" y="364843"/>
                </a:lnTo>
                <a:lnTo>
                  <a:pt x="70612" y="369697"/>
                </a:lnTo>
                <a:lnTo>
                  <a:pt x="777113" y="369697"/>
                </a:lnTo>
                <a:lnTo>
                  <a:pt x="804487" y="364843"/>
                </a:lnTo>
                <a:lnTo>
                  <a:pt x="826944" y="351631"/>
                </a:lnTo>
                <a:lnTo>
                  <a:pt x="842138" y="332085"/>
                </a:lnTo>
                <a:lnTo>
                  <a:pt x="847725" y="308229"/>
                </a:lnTo>
                <a:lnTo>
                  <a:pt x="847725" y="61594"/>
                </a:lnTo>
                <a:lnTo>
                  <a:pt x="842138" y="37504"/>
                </a:lnTo>
                <a:lnTo>
                  <a:pt x="826944" y="17938"/>
                </a:lnTo>
                <a:lnTo>
                  <a:pt x="804487" y="4802"/>
                </a:lnTo>
                <a:lnTo>
                  <a:pt x="777113" y="0"/>
                </a:lnTo>
                <a:close/>
              </a:path>
            </a:pathLst>
          </a:custGeom>
          <a:solidFill>
            <a:schemeClr val="accent2">
              <a:lumMod val="20000"/>
              <a:lumOff val="80000"/>
            </a:schemeClr>
          </a:solidFill>
        </p:spPr>
        <p:txBody>
          <a:bodyPr wrap="square" lIns="0" tIns="0" rIns="0" bIns="0" rtlCol="0"/>
          <a:lstStyle/>
          <a:p>
            <a:endParaRPr sz="3200"/>
          </a:p>
        </p:txBody>
      </p:sp>
      <p:sp>
        <p:nvSpPr>
          <p:cNvPr id="9" name="object 9"/>
          <p:cNvSpPr txBox="1"/>
          <p:nvPr/>
        </p:nvSpPr>
        <p:spPr>
          <a:xfrm>
            <a:off x="6680878" y="1956720"/>
            <a:ext cx="1095041" cy="460482"/>
          </a:xfrm>
          <a:prstGeom prst="rect">
            <a:avLst/>
          </a:prstGeom>
        </p:spPr>
        <p:txBody>
          <a:bodyPr vert="horz" wrap="square" lIns="0" tIns="22578" rIns="0" bIns="0" rtlCol="0">
            <a:spAutoFit/>
          </a:bodyPr>
          <a:lstStyle/>
          <a:p>
            <a:pPr marL="22578" marR="9031">
              <a:spcBef>
                <a:spcPts val="178"/>
              </a:spcBef>
            </a:pPr>
            <a:r>
              <a:rPr sz="1422" b="1" dirty="0">
                <a:solidFill>
                  <a:schemeClr val="bg1"/>
                </a:solidFill>
                <a:latin typeface="Trebuchet MS"/>
                <a:cs typeface="Trebuchet MS"/>
              </a:rPr>
              <a:t>ENTREGAR</a:t>
            </a:r>
            <a:r>
              <a:rPr sz="1422" b="1" spc="-187" dirty="0">
                <a:solidFill>
                  <a:schemeClr val="bg1"/>
                </a:solidFill>
                <a:latin typeface="Trebuchet MS"/>
                <a:cs typeface="Trebuchet MS"/>
              </a:rPr>
              <a:t> </a:t>
            </a:r>
            <a:r>
              <a:rPr sz="1422" b="1" dirty="0">
                <a:solidFill>
                  <a:schemeClr val="bg1"/>
                </a:solidFill>
                <a:latin typeface="Trebuchet MS"/>
                <a:cs typeface="Trebuchet MS"/>
              </a:rPr>
              <a:t>E  </a:t>
            </a:r>
            <a:r>
              <a:rPr sz="1422" b="1" spc="-9" dirty="0">
                <a:solidFill>
                  <a:schemeClr val="bg1"/>
                </a:solidFill>
                <a:latin typeface="Trebuchet MS"/>
                <a:cs typeface="Trebuchet MS"/>
              </a:rPr>
              <a:t>SUPORTAR</a:t>
            </a:r>
            <a:endParaRPr sz="1422" dirty="0">
              <a:solidFill>
                <a:schemeClr val="bg1"/>
              </a:solidFill>
              <a:latin typeface="Trebuchet MS"/>
              <a:cs typeface="Trebuchet MS"/>
            </a:endParaRPr>
          </a:p>
        </p:txBody>
      </p:sp>
      <p:sp>
        <p:nvSpPr>
          <p:cNvPr id="10" name="object 10"/>
          <p:cNvSpPr/>
          <p:nvPr/>
        </p:nvSpPr>
        <p:spPr>
          <a:xfrm>
            <a:off x="8119113" y="1879502"/>
            <a:ext cx="1507093" cy="658154"/>
          </a:xfrm>
          <a:custGeom>
            <a:avLst/>
            <a:gdLst/>
            <a:ahLst/>
            <a:cxnLst/>
            <a:rect l="l" t="t" r="r" b="b"/>
            <a:pathLst>
              <a:path w="847725" h="370205">
                <a:moveTo>
                  <a:pt x="777113" y="0"/>
                </a:moveTo>
                <a:lnTo>
                  <a:pt x="70612" y="0"/>
                </a:lnTo>
                <a:lnTo>
                  <a:pt x="43237" y="4802"/>
                </a:lnTo>
                <a:lnTo>
                  <a:pt x="20780" y="17938"/>
                </a:lnTo>
                <a:lnTo>
                  <a:pt x="5586" y="37504"/>
                </a:lnTo>
                <a:lnTo>
                  <a:pt x="0" y="61594"/>
                </a:lnTo>
                <a:lnTo>
                  <a:pt x="0" y="308229"/>
                </a:lnTo>
                <a:lnTo>
                  <a:pt x="5586" y="332085"/>
                </a:lnTo>
                <a:lnTo>
                  <a:pt x="20780" y="351631"/>
                </a:lnTo>
                <a:lnTo>
                  <a:pt x="43237" y="364843"/>
                </a:lnTo>
                <a:lnTo>
                  <a:pt x="70612" y="369697"/>
                </a:lnTo>
                <a:lnTo>
                  <a:pt x="777113" y="369697"/>
                </a:lnTo>
                <a:lnTo>
                  <a:pt x="804487" y="364843"/>
                </a:lnTo>
                <a:lnTo>
                  <a:pt x="826944" y="351631"/>
                </a:lnTo>
                <a:lnTo>
                  <a:pt x="842138" y="332085"/>
                </a:lnTo>
                <a:lnTo>
                  <a:pt x="847725" y="308229"/>
                </a:lnTo>
                <a:lnTo>
                  <a:pt x="847725" y="61594"/>
                </a:lnTo>
                <a:lnTo>
                  <a:pt x="842138" y="37504"/>
                </a:lnTo>
                <a:lnTo>
                  <a:pt x="826944" y="17938"/>
                </a:lnTo>
                <a:lnTo>
                  <a:pt x="804487" y="4802"/>
                </a:lnTo>
                <a:lnTo>
                  <a:pt x="777113" y="0"/>
                </a:lnTo>
                <a:close/>
              </a:path>
            </a:pathLst>
          </a:custGeom>
          <a:solidFill>
            <a:schemeClr val="accent2">
              <a:lumMod val="20000"/>
              <a:lumOff val="80000"/>
            </a:schemeClr>
          </a:solidFill>
        </p:spPr>
        <p:txBody>
          <a:bodyPr wrap="square" lIns="0" tIns="0" rIns="0" bIns="0" rtlCol="0"/>
          <a:lstStyle/>
          <a:p>
            <a:endParaRPr sz="3200"/>
          </a:p>
        </p:txBody>
      </p:sp>
      <p:sp>
        <p:nvSpPr>
          <p:cNvPr id="11" name="object 11"/>
          <p:cNvSpPr txBox="1"/>
          <p:nvPr/>
        </p:nvSpPr>
        <p:spPr>
          <a:xfrm>
            <a:off x="8309220" y="1982006"/>
            <a:ext cx="1055529" cy="460482"/>
          </a:xfrm>
          <a:prstGeom prst="rect">
            <a:avLst/>
          </a:prstGeom>
        </p:spPr>
        <p:txBody>
          <a:bodyPr vert="horz" wrap="square" lIns="0" tIns="22578" rIns="0" bIns="0" rtlCol="0">
            <a:spAutoFit/>
          </a:bodyPr>
          <a:lstStyle/>
          <a:p>
            <a:pPr marL="22578" marR="9031">
              <a:spcBef>
                <a:spcPts val="178"/>
              </a:spcBef>
            </a:pPr>
            <a:r>
              <a:rPr sz="1422" b="1" spc="-9" dirty="0">
                <a:solidFill>
                  <a:schemeClr val="bg1"/>
                </a:solidFill>
                <a:latin typeface="Trebuchet MS"/>
                <a:cs typeface="Trebuchet MS"/>
              </a:rPr>
              <a:t>MO</a:t>
            </a:r>
            <a:r>
              <a:rPr sz="1422" b="1" dirty="0">
                <a:solidFill>
                  <a:schemeClr val="bg1"/>
                </a:solidFill>
                <a:latin typeface="Trebuchet MS"/>
                <a:cs typeface="Trebuchet MS"/>
              </a:rPr>
              <a:t>NITOR</a:t>
            </a:r>
            <a:r>
              <a:rPr sz="1422" b="1" spc="-18" dirty="0">
                <a:solidFill>
                  <a:schemeClr val="bg1"/>
                </a:solidFill>
                <a:latin typeface="Trebuchet MS"/>
                <a:cs typeface="Trebuchet MS"/>
              </a:rPr>
              <a:t>A</a:t>
            </a:r>
            <a:r>
              <a:rPr sz="1422" b="1" dirty="0">
                <a:solidFill>
                  <a:schemeClr val="bg1"/>
                </a:solidFill>
                <a:latin typeface="Trebuchet MS"/>
                <a:cs typeface="Trebuchet MS"/>
              </a:rPr>
              <a:t>R  E</a:t>
            </a:r>
            <a:r>
              <a:rPr sz="1422" b="1" spc="-62" dirty="0">
                <a:solidFill>
                  <a:schemeClr val="bg1"/>
                </a:solidFill>
                <a:latin typeface="Trebuchet MS"/>
                <a:cs typeface="Trebuchet MS"/>
              </a:rPr>
              <a:t> </a:t>
            </a:r>
            <a:r>
              <a:rPr sz="1422" b="1" spc="-9" dirty="0">
                <a:solidFill>
                  <a:schemeClr val="bg1"/>
                </a:solidFill>
                <a:latin typeface="Trebuchet MS"/>
                <a:cs typeface="Trebuchet MS"/>
              </a:rPr>
              <a:t>AVALIAR</a:t>
            </a:r>
            <a:endParaRPr sz="1422" dirty="0">
              <a:solidFill>
                <a:schemeClr val="bg1"/>
              </a:solidFill>
              <a:latin typeface="Trebuchet MS"/>
              <a:cs typeface="Trebuchet MS"/>
            </a:endParaRPr>
          </a:p>
        </p:txBody>
      </p:sp>
      <p:sp>
        <p:nvSpPr>
          <p:cNvPr id="12" name="object 12"/>
          <p:cNvSpPr/>
          <p:nvPr/>
        </p:nvSpPr>
        <p:spPr>
          <a:xfrm>
            <a:off x="985111" y="3071625"/>
            <a:ext cx="8844997" cy="758626"/>
          </a:xfrm>
          <a:custGeom>
            <a:avLst/>
            <a:gdLst/>
            <a:ahLst/>
            <a:cxnLst/>
            <a:rect l="l" t="t" r="r" b="b"/>
            <a:pathLst>
              <a:path w="4975225" h="426719">
                <a:moveTo>
                  <a:pt x="4903965" y="0"/>
                </a:moveTo>
                <a:lnTo>
                  <a:pt x="70992" y="0"/>
                </a:lnTo>
                <a:lnTo>
                  <a:pt x="43237" y="4206"/>
                </a:lnTo>
                <a:lnTo>
                  <a:pt x="20685" y="15652"/>
                </a:lnTo>
                <a:lnTo>
                  <a:pt x="5538" y="32575"/>
                </a:lnTo>
                <a:lnTo>
                  <a:pt x="0" y="53212"/>
                </a:lnTo>
                <a:lnTo>
                  <a:pt x="0" y="373379"/>
                </a:lnTo>
                <a:lnTo>
                  <a:pt x="5538" y="394247"/>
                </a:lnTo>
                <a:lnTo>
                  <a:pt x="20685" y="411181"/>
                </a:lnTo>
                <a:lnTo>
                  <a:pt x="43237" y="422543"/>
                </a:lnTo>
                <a:lnTo>
                  <a:pt x="70992" y="426694"/>
                </a:lnTo>
                <a:lnTo>
                  <a:pt x="4903965" y="426694"/>
                </a:lnTo>
                <a:lnTo>
                  <a:pt x="4931720" y="422543"/>
                </a:lnTo>
                <a:lnTo>
                  <a:pt x="4954273" y="411181"/>
                </a:lnTo>
                <a:lnTo>
                  <a:pt x="4969419" y="394247"/>
                </a:lnTo>
                <a:lnTo>
                  <a:pt x="4974958" y="373379"/>
                </a:lnTo>
                <a:lnTo>
                  <a:pt x="4974958" y="53212"/>
                </a:lnTo>
                <a:lnTo>
                  <a:pt x="4969419" y="32575"/>
                </a:lnTo>
                <a:lnTo>
                  <a:pt x="4954273" y="15652"/>
                </a:lnTo>
                <a:lnTo>
                  <a:pt x="4931720" y="4206"/>
                </a:lnTo>
                <a:lnTo>
                  <a:pt x="4903965" y="0"/>
                </a:lnTo>
                <a:close/>
              </a:path>
            </a:pathLst>
          </a:custGeom>
          <a:solidFill>
            <a:schemeClr val="accent2"/>
          </a:solidFill>
        </p:spPr>
        <p:txBody>
          <a:bodyPr wrap="square" lIns="0" tIns="0" rIns="0" bIns="0" rtlCol="0"/>
          <a:lstStyle/>
          <a:p>
            <a:endParaRPr sz="3200"/>
          </a:p>
        </p:txBody>
      </p:sp>
      <p:sp>
        <p:nvSpPr>
          <p:cNvPr id="13" name="object 13"/>
          <p:cNvSpPr/>
          <p:nvPr/>
        </p:nvSpPr>
        <p:spPr>
          <a:xfrm>
            <a:off x="3260290" y="3166231"/>
            <a:ext cx="1516124" cy="570099"/>
          </a:xfrm>
          <a:custGeom>
            <a:avLst/>
            <a:gdLst/>
            <a:ahLst/>
            <a:cxnLst/>
            <a:rect l="l" t="t" r="r" b="b"/>
            <a:pathLst>
              <a:path w="852805" h="320675">
                <a:moveTo>
                  <a:pt x="781303" y="0"/>
                </a:moveTo>
                <a:lnTo>
                  <a:pt x="70993" y="0"/>
                </a:lnTo>
                <a:lnTo>
                  <a:pt x="43398" y="4208"/>
                </a:lnTo>
                <a:lnTo>
                  <a:pt x="20828" y="15668"/>
                </a:lnTo>
                <a:lnTo>
                  <a:pt x="5591" y="32629"/>
                </a:lnTo>
                <a:lnTo>
                  <a:pt x="0" y="53339"/>
                </a:lnTo>
                <a:lnTo>
                  <a:pt x="0" y="266953"/>
                </a:lnTo>
                <a:lnTo>
                  <a:pt x="5591" y="287611"/>
                </a:lnTo>
                <a:lnTo>
                  <a:pt x="20828" y="304577"/>
                </a:lnTo>
                <a:lnTo>
                  <a:pt x="43398" y="316067"/>
                </a:lnTo>
                <a:lnTo>
                  <a:pt x="70993" y="320293"/>
                </a:lnTo>
                <a:lnTo>
                  <a:pt x="781303" y="320293"/>
                </a:lnTo>
                <a:lnTo>
                  <a:pt x="808845" y="316067"/>
                </a:lnTo>
                <a:lnTo>
                  <a:pt x="831421" y="304577"/>
                </a:lnTo>
                <a:lnTo>
                  <a:pt x="846687" y="287611"/>
                </a:lnTo>
                <a:lnTo>
                  <a:pt x="852296" y="266953"/>
                </a:lnTo>
                <a:lnTo>
                  <a:pt x="852296" y="53339"/>
                </a:lnTo>
                <a:lnTo>
                  <a:pt x="846687" y="32629"/>
                </a:lnTo>
                <a:lnTo>
                  <a:pt x="831421" y="15668"/>
                </a:lnTo>
                <a:lnTo>
                  <a:pt x="808845" y="4208"/>
                </a:lnTo>
                <a:lnTo>
                  <a:pt x="781303" y="0"/>
                </a:lnTo>
                <a:close/>
              </a:path>
            </a:pathLst>
          </a:custGeom>
          <a:solidFill>
            <a:srgbClr val="585858"/>
          </a:solidFill>
        </p:spPr>
        <p:txBody>
          <a:bodyPr wrap="square" lIns="0" tIns="0" rIns="0" bIns="0" rtlCol="0"/>
          <a:lstStyle/>
          <a:p>
            <a:endParaRPr sz="3200"/>
          </a:p>
        </p:txBody>
      </p:sp>
      <p:sp>
        <p:nvSpPr>
          <p:cNvPr id="14" name="object 14"/>
          <p:cNvSpPr txBox="1"/>
          <p:nvPr/>
        </p:nvSpPr>
        <p:spPr>
          <a:xfrm>
            <a:off x="3845968" y="3227865"/>
            <a:ext cx="452692" cy="445991"/>
          </a:xfrm>
          <a:prstGeom prst="rect">
            <a:avLst/>
          </a:prstGeom>
        </p:spPr>
        <p:txBody>
          <a:bodyPr vert="horz" wrap="square" lIns="0" tIns="22578" rIns="0" bIns="0" rtlCol="0">
            <a:spAutoFit/>
          </a:bodyPr>
          <a:lstStyle/>
          <a:p>
            <a:pPr marL="63219">
              <a:lnSpc>
                <a:spcPts val="1156"/>
              </a:lnSpc>
              <a:spcBef>
                <a:spcPts val="178"/>
              </a:spcBef>
            </a:pPr>
            <a:r>
              <a:rPr sz="1067" b="1" spc="-9" dirty="0">
                <a:solidFill>
                  <a:srgbClr val="FFFFFF"/>
                </a:solidFill>
                <a:latin typeface="Trebuchet MS"/>
                <a:cs typeface="Trebuchet MS"/>
              </a:rPr>
              <a:t>P</a:t>
            </a:r>
            <a:r>
              <a:rPr sz="1067" b="1" dirty="0">
                <a:solidFill>
                  <a:srgbClr val="FFFFFF"/>
                </a:solidFill>
                <a:latin typeface="Trebuchet MS"/>
                <a:cs typeface="Trebuchet MS"/>
              </a:rPr>
              <a:t>O</a:t>
            </a:r>
            <a:r>
              <a:rPr sz="1067" b="1" spc="-124" dirty="0">
                <a:solidFill>
                  <a:srgbClr val="FFFFFF"/>
                </a:solidFill>
                <a:latin typeface="Trebuchet MS"/>
                <a:cs typeface="Trebuchet MS"/>
              </a:rPr>
              <a:t> </a:t>
            </a:r>
            <a:r>
              <a:rPr sz="1067" b="1" spc="-36" dirty="0">
                <a:solidFill>
                  <a:srgbClr val="FFFFFF"/>
                </a:solidFill>
                <a:latin typeface="Trebuchet MS"/>
                <a:cs typeface="Trebuchet MS"/>
              </a:rPr>
              <a:t>-</a:t>
            </a:r>
            <a:r>
              <a:rPr sz="1067" b="1" dirty="0">
                <a:solidFill>
                  <a:srgbClr val="FFFFFF"/>
                </a:solidFill>
                <a:latin typeface="Trebuchet MS"/>
                <a:cs typeface="Trebuchet MS"/>
              </a:rPr>
              <a:t>1</a:t>
            </a:r>
            <a:endParaRPr sz="1067">
              <a:latin typeface="Trebuchet MS"/>
              <a:cs typeface="Trebuchet MS"/>
            </a:endParaRPr>
          </a:p>
          <a:p>
            <a:pPr marL="22578" marR="9031" indent="106117">
              <a:lnSpc>
                <a:spcPts val="1031"/>
              </a:lnSpc>
              <a:spcBef>
                <a:spcPts val="116"/>
              </a:spcBef>
            </a:pPr>
            <a:r>
              <a:rPr sz="1067" b="1" dirty="0">
                <a:solidFill>
                  <a:srgbClr val="FFFFFF"/>
                </a:solidFill>
                <a:latin typeface="Trebuchet MS"/>
                <a:cs typeface="Trebuchet MS"/>
              </a:rPr>
              <a:t>até  </a:t>
            </a:r>
            <a:r>
              <a:rPr sz="1067" b="1" spc="-9" dirty="0">
                <a:solidFill>
                  <a:srgbClr val="FFFFFF"/>
                </a:solidFill>
                <a:latin typeface="Trebuchet MS"/>
                <a:cs typeface="Trebuchet MS"/>
              </a:rPr>
              <a:t>P</a:t>
            </a:r>
            <a:r>
              <a:rPr sz="1067" b="1" dirty="0">
                <a:solidFill>
                  <a:srgbClr val="FFFFFF"/>
                </a:solidFill>
                <a:latin typeface="Trebuchet MS"/>
                <a:cs typeface="Trebuchet MS"/>
              </a:rPr>
              <a:t>O</a:t>
            </a:r>
            <a:r>
              <a:rPr sz="1067" b="1" spc="-116" dirty="0">
                <a:solidFill>
                  <a:srgbClr val="FFFFFF"/>
                </a:solidFill>
                <a:latin typeface="Trebuchet MS"/>
                <a:cs typeface="Trebuchet MS"/>
              </a:rPr>
              <a:t> </a:t>
            </a:r>
            <a:r>
              <a:rPr sz="1067" b="1" spc="-9" dirty="0">
                <a:solidFill>
                  <a:srgbClr val="FFFFFF"/>
                </a:solidFill>
                <a:latin typeface="Trebuchet MS"/>
                <a:cs typeface="Trebuchet MS"/>
              </a:rPr>
              <a:t>-10</a:t>
            </a:r>
            <a:endParaRPr sz="1067">
              <a:latin typeface="Trebuchet MS"/>
              <a:cs typeface="Trebuchet MS"/>
            </a:endParaRPr>
          </a:p>
        </p:txBody>
      </p:sp>
      <p:sp>
        <p:nvSpPr>
          <p:cNvPr id="15" name="object 15"/>
          <p:cNvSpPr/>
          <p:nvPr/>
        </p:nvSpPr>
        <p:spPr>
          <a:xfrm>
            <a:off x="3934921" y="2676732"/>
            <a:ext cx="165724" cy="489495"/>
          </a:xfrm>
          <a:prstGeom prst="rect">
            <a:avLst/>
          </a:prstGeom>
          <a:blipFill>
            <a:blip r:embed="rId2" cstate="print"/>
            <a:stretch>
              <a:fillRect/>
            </a:stretch>
          </a:blipFill>
        </p:spPr>
        <p:txBody>
          <a:bodyPr wrap="square" lIns="0" tIns="0" rIns="0" bIns="0" rtlCol="0"/>
          <a:lstStyle/>
          <a:p>
            <a:endParaRPr sz="3200"/>
          </a:p>
        </p:txBody>
      </p:sp>
      <p:sp>
        <p:nvSpPr>
          <p:cNvPr id="16" name="object 16"/>
          <p:cNvSpPr/>
          <p:nvPr/>
        </p:nvSpPr>
        <p:spPr>
          <a:xfrm>
            <a:off x="4901720" y="3166231"/>
            <a:ext cx="1517253" cy="570099"/>
          </a:xfrm>
          <a:custGeom>
            <a:avLst/>
            <a:gdLst/>
            <a:ahLst/>
            <a:cxnLst/>
            <a:rect l="l" t="t" r="r" b="b"/>
            <a:pathLst>
              <a:path w="853439" h="320675">
                <a:moveTo>
                  <a:pt x="782193" y="0"/>
                </a:moveTo>
                <a:lnTo>
                  <a:pt x="71119" y="0"/>
                </a:lnTo>
                <a:lnTo>
                  <a:pt x="43505" y="4208"/>
                </a:lnTo>
                <a:lnTo>
                  <a:pt x="20891" y="15668"/>
                </a:lnTo>
                <a:lnTo>
                  <a:pt x="5611" y="32629"/>
                </a:lnTo>
                <a:lnTo>
                  <a:pt x="0" y="53339"/>
                </a:lnTo>
                <a:lnTo>
                  <a:pt x="0" y="266953"/>
                </a:lnTo>
                <a:lnTo>
                  <a:pt x="5611" y="287611"/>
                </a:lnTo>
                <a:lnTo>
                  <a:pt x="20891" y="304577"/>
                </a:lnTo>
                <a:lnTo>
                  <a:pt x="43505" y="316067"/>
                </a:lnTo>
                <a:lnTo>
                  <a:pt x="71119" y="320293"/>
                </a:lnTo>
                <a:lnTo>
                  <a:pt x="782193" y="320293"/>
                </a:lnTo>
                <a:lnTo>
                  <a:pt x="809948" y="316067"/>
                </a:lnTo>
                <a:lnTo>
                  <a:pt x="832500" y="304577"/>
                </a:lnTo>
                <a:lnTo>
                  <a:pt x="847647" y="287611"/>
                </a:lnTo>
                <a:lnTo>
                  <a:pt x="853185" y="266953"/>
                </a:lnTo>
                <a:lnTo>
                  <a:pt x="853185" y="53339"/>
                </a:lnTo>
                <a:lnTo>
                  <a:pt x="847647" y="32629"/>
                </a:lnTo>
                <a:lnTo>
                  <a:pt x="832500" y="15668"/>
                </a:lnTo>
                <a:lnTo>
                  <a:pt x="809948" y="4208"/>
                </a:lnTo>
                <a:lnTo>
                  <a:pt x="782193" y="0"/>
                </a:lnTo>
                <a:close/>
              </a:path>
            </a:pathLst>
          </a:custGeom>
          <a:solidFill>
            <a:srgbClr val="585858"/>
          </a:solidFill>
        </p:spPr>
        <p:txBody>
          <a:bodyPr wrap="square" lIns="0" tIns="0" rIns="0" bIns="0" rtlCol="0"/>
          <a:lstStyle/>
          <a:p>
            <a:endParaRPr sz="3200"/>
          </a:p>
        </p:txBody>
      </p:sp>
      <p:sp>
        <p:nvSpPr>
          <p:cNvPr id="17" name="object 17"/>
          <p:cNvSpPr txBox="1"/>
          <p:nvPr/>
        </p:nvSpPr>
        <p:spPr>
          <a:xfrm>
            <a:off x="5553780" y="3227865"/>
            <a:ext cx="321739" cy="445991"/>
          </a:xfrm>
          <a:prstGeom prst="rect">
            <a:avLst/>
          </a:prstGeom>
        </p:spPr>
        <p:txBody>
          <a:bodyPr vert="horz" wrap="square" lIns="0" tIns="22578" rIns="0" bIns="0" rtlCol="0">
            <a:spAutoFit/>
          </a:bodyPr>
          <a:lstStyle/>
          <a:p>
            <a:pPr marL="22578">
              <a:lnSpc>
                <a:spcPts val="1156"/>
              </a:lnSpc>
              <a:spcBef>
                <a:spcPts val="178"/>
              </a:spcBef>
            </a:pPr>
            <a:r>
              <a:rPr sz="1067" b="1" dirty="0">
                <a:solidFill>
                  <a:srgbClr val="FFFFFF"/>
                </a:solidFill>
                <a:latin typeface="Trebuchet MS"/>
                <a:cs typeface="Trebuchet MS"/>
              </a:rPr>
              <a:t>A</a:t>
            </a:r>
            <a:r>
              <a:rPr sz="1067" b="1" spc="98" dirty="0">
                <a:solidFill>
                  <a:srgbClr val="FFFFFF"/>
                </a:solidFill>
                <a:latin typeface="Trebuchet MS"/>
                <a:cs typeface="Trebuchet MS"/>
              </a:rPr>
              <a:t>I</a:t>
            </a:r>
            <a:r>
              <a:rPr sz="1067" b="1" spc="71" dirty="0">
                <a:solidFill>
                  <a:srgbClr val="FFFFFF"/>
                </a:solidFill>
                <a:latin typeface="Trebuchet MS"/>
                <a:cs typeface="Trebuchet MS"/>
              </a:rPr>
              <a:t>-</a:t>
            </a:r>
            <a:r>
              <a:rPr sz="1067" b="1" dirty="0">
                <a:solidFill>
                  <a:srgbClr val="FFFFFF"/>
                </a:solidFill>
                <a:latin typeface="Trebuchet MS"/>
                <a:cs typeface="Trebuchet MS"/>
              </a:rPr>
              <a:t>1</a:t>
            </a:r>
            <a:endParaRPr sz="1067">
              <a:latin typeface="Trebuchet MS"/>
              <a:cs typeface="Trebuchet MS"/>
            </a:endParaRPr>
          </a:p>
          <a:p>
            <a:pPr marL="22578" marR="9031" indent="34996">
              <a:lnSpc>
                <a:spcPts val="1031"/>
              </a:lnSpc>
              <a:spcBef>
                <a:spcPts val="116"/>
              </a:spcBef>
            </a:pPr>
            <a:r>
              <a:rPr sz="1067" b="1" spc="-18" dirty="0">
                <a:solidFill>
                  <a:srgbClr val="FFFFFF"/>
                </a:solidFill>
                <a:latin typeface="Trebuchet MS"/>
                <a:cs typeface="Trebuchet MS"/>
              </a:rPr>
              <a:t>até  </a:t>
            </a:r>
            <a:r>
              <a:rPr sz="1067" b="1" dirty="0">
                <a:solidFill>
                  <a:srgbClr val="FFFFFF"/>
                </a:solidFill>
                <a:latin typeface="Trebuchet MS"/>
                <a:cs typeface="Trebuchet MS"/>
              </a:rPr>
              <a:t>A</a:t>
            </a:r>
            <a:r>
              <a:rPr sz="1067" b="1" spc="98" dirty="0">
                <a:solidFill>
                  <a:srgbClr val="FFFFFF"/>
                </a:solidFill>
                <a:latin typeface="Trebuchet MS"/>
                <a:cs typeface="Trebuchet MS"/>
              </a:rPr>
              <a:t>I</a:t>
            </a:r>
            <a:r>
              <a:rPr sz="1067" b="1" spc="71" dirty="0">
                <a:solidFill>
                  <a:srgbClr val="FFFFFF"/>
                </a:solidFill>
                <a:latin typeface="Trebuchet MS"/>
                <a:cs typeface="Trebuchet MS"/>
              </a:rPr>
              <a:t>-</a:t>
            </a:r>
            <a:r>
              <a:rPr sz="1067" b="1" dirty="0">
                <a:solidFill>
                  <a:srgbClr val="FFFFFF"/>
                </a:solidFill>
                <a:latin typeface="Trebuchet MS"/>
                <a:cs typeface="Trebuchet MS"/>
              </a:rPr>
              <a:t>7</a:t>
            </a:r>
            <a:endParaRPr sz="1067">
              <a:latin typeface="Trebuchet MS"/>
              <a:cs typeface="Trebuchet MS"/>
            </a:endParaRPr>
          </a:p>
        </p:txBody>
      </p:sp>
      <p:sp>
        <p:nvSpPr>
          <p:cNvPr id="18" name="object 18"/>
          <p:cNvSpPr/>
          <p:nvPr/>
        </p:nvSpPr>
        <p:spPr>
          <a:xfrm>
            <a:off x="6544959" y="3166231"/>
            <a:ext cx="1517253" cy="570099"/>
          </a:xfrm>
          <a:custGeom>
            <a:avLst/>
            <a:gdLst/>
            <a:ahLst/>
            <a:cxnLst/>
            <a:rect l="l" t="t" r="r" b="b"/>
            <a:pathLst>
              <a:path w="853439" h="320675">
                <a:moveTo>
                  <a:pt x="782193" y="0"/>
                </a:moveTo>
                <a:lnTo>
                  <a:pt x="70993" y="0"/>
                </a:lnTo>
                <a:lnTo>
                  <a:pt x="43237" y="4208"/>
                </a:lnTo>
                <a:lnTo>
                  <a:pt x="20685" y="15668"/>
                </a:lnTo>
                <a:lnTo>
                  <a:pt x="5538" y="32629"/>
                </a:lnTo>
                <a:lnTo>
                  <a:pt x="0" y="53339"/>
                </a:lnTo>
                <a:lnTo>
                  <a:pt x="0" y="266953"/>
                </a:lnTo>
                <a:lnTo>
                  <a:pt x="5538" y="287611"/>
                </a:lnTo>
                <a:lnTo>
                  <a:pt x="20685" y="304577"/>
                </a:lnTo>
                <a:lnTo>
                  <a:pt x="43237" y="316067"/>
                </a:lnTo>
                <a:lnTo>
                  <a:pt x="70993" y="320293"/>
                </a:lnTo>
                <a:lnTo>
                  <a:pt x="782193" y="320293"/>
                </a:lnTo>
                <a:lnTo>
                  <a:pt x="809734" y="316067"/>
                </a:lnTo>
                <a:lnTo>
                  <a:pt x="832310" y="304577"/>
                </a:lnTo>
                <a:lnTo>
                  <a:pt x="847576" y="287611"/>
                </a:lnTo>
                <a:lnTo>
                  <a:pt x="853186" y="266953"/>
                </a:lnTo>
                <a:lnTo>
                  <a:pt x="853186" y="53339"/>
                </a:lnTo>
                <a:lnTo>
                  <a:pt x="847576" y="32629"/>
                </a:lnTo>
                <a:lnTo>
                  <a:pt x="832310" y="15668"/>
                </a:lnTo>
                <a:lnTo>
                  <a:pt x="809734" y="4208"/>
                </a:lnTo>
                <a:lnTo>
                  <a:pt x="782193" y="0"/>
                </a:lnTo>
                <a:close/>
              </a:path>
            </a:pathLst>
          </a:custGeom>
          <a:solidFill>
            <a:srgbClr val="585858"/>
          </a:solidFill>
        </p:spPr>
        <p:txBody>
          <a:bodyPr wrap="square" lIns="0" tIns="0" rIns="0" bIns="0" rtlCol="0"/>
          <a:lstStyle/>
          <a:p>
            <a:endParaRPr sz="3200"/>
          </a:p>
        </p:txBody>
      </p:sp>
      <p:sp>
        <p:nvSpPr>
          <p:cNvPr id="19" name="object 19"/>
          <p:cNvSpPr txBox="1"/>
          <p:nvPr/>
        </p:nvSpPr>
        <p:spPr>
          <a:xfrm>
            <a:off x="7130183" y="3227865"/>
            <a:ext cx="458337" cy="445991"/>
          </a:xfrm>
          <a:prstGeom prst="rect">
            <a:avLst/>
          </a:prstGeom>
        </p:spPr>
        <p:txBody>
          <a:bodyPr vert="horz" wrap="square" lIns="0" tIns="22578" rIns="0" bIns="0" rtlCol="0">
            <a:spAutoFit/>
          </a:bodyPr>
          <a:lstStyle/>
          <a:p>
            <a:pPr marL="63219">
              <a:lnSpc>
                <a:spcPts val="1156"/>
              </a:lnSpc>
              <a:spcBef>
                <a:spcPts val="178"/>
              </a:spcBef>
            </a:pPr>
            <a:r>
              <a:rPr sz="1067" b="1" spc="62" dirty="0">
                <a:solidFill>
                  <a:srgbClr val="FFFFFF"/>
                </a:solidFill>
                <a:latin typeface="Trebuchet MS"/>
                <a:cs typeface="Trebuchet MS"/>
              </a:rPr>
              <a:t>DS</a:t>
            </a:r>
            <a:r>
              <a:rPr sz="1067" b="1" spc="-203" dirty="0">
                <a:solidFill>
                  <a:srgbClr val="FFFFFF"/>
                </a:solidFill>
                <a:latin typeface="Trebuchet MS"/>
                <a:cs typeface="Trebuchet MS"/>
              </a:rPr>
              <a:t> </a:t>
            </a:r>
            <a:r>
              <a:rPr sz="1067" b="1" spc="-18" dirty="0">
                <a:solidFill>
                  <a:srgbClr val="FFFFFF"/>
                </a:solidFill>
                <a:latin typeface="Trebuchet MS"/>
                <a:cs typeface="Trebuchet MS"/>
              </a:rPr>
              <a:t>-1</a:t>
            </a:r>
            <a:endParaRPr sz="1067">
              <a:latin typeface="Trebuchet MS"/>
              <a:cs typeface="Trebuchet MS"/>
            </a:endParaRPr>
          </a:p>
          <a:p>
            <a:pPr marL="22578" marR="9031" indent="104988">
              <a:lnSpc>
                <a:spcPts val="1031"/>
              </a:lnSpc>
              <a:spcBef>
                <a:spcPts val="116"/>
              </a:spcBef>
            </a:pPr>
            <a:r>
              <a:rPr sz="1067" b="1" spc="-18" dirty="0">
                <a:solidFill>
                  <a:srgbClr val="FFFFFF"/>
                </a:solidFill>
                <a:latin typeface="Trebuchet MS"/>
                <a:cs typeface="Trebuchet MS"/>
              </a:rPr>
              <a:t>até  </a:t>
            </a:r>
            <a:r>
              <a:rPr sz="1067" b="1" spc="62" dirty="0">
                <a:solidFill>
                  <a:srgbClr val="FFFFFF"/>
                </a:solidFill>
                <a:latin typeface="Trebuchet MS"/>
                <a:cs typeface="Trebuchet MS"/>
              </a:rPr>
              <a:t>DS</a:t>
            </a:r>
            <a:r>
              <a:rPr sz="1067" b="1" spc="-267" dirty="0">
                <a:solidFill>
                  <a:srgbClr val="FFFFFF"/>
                </a:solidFill>
                <a:latin typeface="Trebuchet MS"/>
                <a:cs typeface="Trebuchet MS"/>
              </a:rPr>
              <a:t> </a:t>
            </a:r>
            <a:r>
              <a:rPr sz="1067" b="1" dirty="0">
                <a:solidFill>
                  <a:srgbClr val="FFFFFF"/>
                </a:solidFill>
                <a:latin typeface="Trebuchet MS"/>
                <a:cs typeface="Trebuchet MS"/>
              </a:rPr>
              <a:t>-</a:t>
            </a:r>
            <a:r>
              <a:rPr sz="1067" b="1" spc="-284" dirty="0">
                <a:solidFill>
                  <a:srgbClr val="FFFFFF"/>
                </a:solidFill>
                <a:latin typeface="Trebuchet MS"/>
                <a:cs typeface="Trebuchet MS"/>
              </a:rPr>
              <a:t> </a:t>
            </a:r>
            <a:r>
              <a:rPr sz="1067" b="1" spc="-9" dirty="0">
                <a:solidFill>
                  <a:srgbClr val="FFFFFF"/>
                </a:solidFill>
                <a:latin typeface="Trebuchet MS"/>
                <a:cs typeface="Trebuchet MS"/>
              </a:rPr>
              <a:t>13</a:t>
            </a:r>
            <a:endParaRPr sz="1067">
              <a:latin typeface="Trebuchet MS"/>
              <a:cs typeface="Trebuchet MS"/>
            </a:endParaRPr>
          </a:p>
        </p:txBody>
      </p:sp>
      <p:sp>
        <p:nvSpPr>
          <p:cNvPr id="20" name="object 20"/>
          <p:cNvSpPr/>
          <p:nvPr/>
        </p:nvSpPr>
        <p:spPr>
          <a:xfrm>
            <a:off x="8188203" y="3166231"/>
            <a:ext cx="1514993" cy="570099"/>
          </a:xfrm>
          <a:custGeom>
            <a:avLst/>
            <a:gdLst/>
            <a:ahLst/>
            <a:cxnLst/>
            <a:rect l="l" t="t" r="r" b="b"/>
            <a:pathLst>
              <a:path w="852170" h="320675">
                <a:moveTo>
                  <a:pt x="781303" y="0"/>
                </a:moveTo>
                <a:lnTo>
                  <a:pt x="70865" y="0"/>
                </a:lnTo>
                <a:lnTo>
                  <a:pt x="43344" y="4208"/>
                </a:lnTo>
                <a:lnTo>
                  <a:pt x="20812" y="15668"/>
                </a:lnTo>
                <a:lnTo>
                  <a:pt x="5589" y="32629"/>
                </a:lnTo>
                <a:lnTo>
                  <a:pt x="0" y="53339"/>
                </a:lnTo>
                <a:lnTo>
                  <a:pt x="0" y="266953"/>
                </a:lnTo>
                <a:lnTo>
                  <a:pt x="5589" y="287611"/>
                </a:lnTo>
                <a:lnTo>
                  <a:pt x="20812" y="304577"/>
                </a:lnTo>
                <a:lnTo>
                  <a:pt x="43344" y="316067"/>
                </a:lnTo>
                <a:lnTo>
                  <a:pt x="70865" y="320293"/>
                </a:lnTo>
                <a:lnTo>
                  <a:pt x="781303" y="320293"/>
                </a:lnTo>
                <a:lnTo>
                  <a:pt x="808825" y="316067"/>
                </a:lnTo>
                <a:lnTo>
                  <a:pt x="831357" y="304577"/>
                </a:lnTo>
                <a:lnTo>
                  <a:pt x="846580" y="287611"/>
                </a:lnTo>
                <a:lnTo>
                  <a:pt x="852169" y="266953"/>
                </a:lnTo>
                <a:lnTo>
                  <a:pt x="852169" y="53339"/>
                </a:lnTo>
                <a:lnTo>
                  <a:pt x="846580" y="32629"/>
                </a:lnTo>
                <a:lnTo>
                  <a:pt x="831357" y="15668"/>
                </a:lnTo>
                <a:lnTo>
                  <a:pt x="808825" y="4208"/>
                </a:lnTo>
                <a:lnTo>
                  <a:pt x="781303" y="0"/>
                </a:lnTo>
                <a:close/>
              </a:path>
            </a:pathLst>
          </a:custGeom>
          <a:solidFill>
            <a:srgbClr val="585858"/>
          </a:solidFill>
        </p:spPr>
        <p:txBody>
          <a:bodyPr wrap="square" lIns="0" tIns="0" rIns="0" bIns="0" rtlCol="0"/>
          <a:lstStyle/>
          <a:p>
            <a:endParaRPr sz="3200"/>
          </a:p>
        </p:txBody>
      </p:sp>
      <p:sp>
        <p:nvSpPr>
          <p:cNvPr id="21" name="object 21"/>
          <p:cNvSpPr txBox="1"/>
          <p:nvPr/>
        </p:nvSpPr>
        <p:spPr>
          <a:xfrm>
            <a:off x="8799618" y="3227865"/>
            <a:ext cx="392858" cy="445991"/>
          </a:xfrm>
          <a:prstGeom prst="rect">
            <a:avLst/>
          </a:prstGeom>
        </p:spPr>
        <p:txBody>
          <a:bodyPr vert="horz" wrap="square" lIns="0" tIns="22578" rIns="0" bIns="0" rtlCol="0">
            <a:spAutoFit/>
          </a:bodyPr>
          <a:lstStyle/>
          <a:p>
            <a:pPr marL="22578">
              <a:lnSpc>
                <a:spcPts val="1156"/>
              </a:lnSpc>
              <a:spcBef>
                <a:spcPts val="178"/>
              </a:spcBef>
            </a:pPr>
            <a:r>
              <a:rPr sz="1067" b="1" dirty="0">
                <a:solidFill>
                  <a:srgbClr val="FFFFFF"/>
                </a:solidFill>
                <a:latin typeface="Trebuchet MS"/>
                <a:cs typeface="Trebuchet MS"/>
              </a:rPr>
              <a:t>M</a:t>
            </a:r>
            <a:r>
              <a:rPr sz="1067" b="1" spc="-178" dirty="0">
                <a:solidFill>
                  <a:srgbClr val="FFFFFF"/>
                </a:solidFill>
                <a:latin typeface="Trebuchet MS"/>
                <a:cs typeface="Trebuchet MS"/>
              </a:rPr>
              <a:t> </a:t>
            </a:r>
            <a:r>
              <a:rPr sz="1067" b="1" spc="89" dirty="0">
                <a:solidFill>
                  <a:srgbClr val="FFFFFF"/>
                </a:solidFill>
                <a:latin typeface="Trebuchet MS"/>
                <a:cs typeface="Trebuchet MS"/>
              </a:rPr>
              <a:t>E</a:t>
            </a:r>
            <a:r>
              <a:rPr sz="1067" b="1" spc="71" dirty="0">
                <a:solidFill>
                  <a:srgbClr val="FFFFFF"/>
                </a:solidFill>
                <a:latin typeface="Trebuchet MS"/>
                <a:cs typeface="Trebuchet MS"/>
              </a:rPr>
              <a:t>-</a:t>
            </a:r>
            <a:r>
              <a:rPr sz="1067" b="1" dirty="0">
                <a:solidFill>
                  <a:srgbClr val="FFFFFF"/>
                </a:solidFill>
                <a:latin typeface="Trebuchet MS"/>
                <a:cs typeface="Trebuchet MS"/>
              </a:rPr>
              <a:t>1</a:t>
            </a:r>
            <a:endParaRPr sz="1067">
              <a:latin typeface="Trebuchet MS"/>
              <a:cs typeface="Trebuchet MS"/>
            </a:endParaRPr>
          </a:p>
          <a:p>
            <a:pPr marL="22578" marR="9031" indent="67734">
              <a:lnSpc>
                <a:spcPts val="1031"/>
              </a:lnSpc>
              <a:spcBef>
                <a:spcPts val="116"/>
              </a:spcBef>
            </a:pPr>
            <a:r>
              <a:rPr sz="1067" b="1" spc="18" dirty="0">
                <a:solidFill>
                  <a:srgbClr val="FFFFFF"/>
                </a:solidFill>
                <a:latin typeface="Trebuchet MS"/>
                <a:cs typeface="Trebuchet MS"/>
              </a:rPr>
              <a:t>até  </a:t>
            </a:r>
            <a:r>
              <a:rPr sz="1067" b="1" dirty="0">
                <a:solidFill>
                  <a:srgbClr val="FFFFFF"/>
                </a:solidFill>
                <a:latin typeface="Trebuchet MS"/>
                <a:cs typeface="Trebuchet MS"/>
              </a:rPr>
              <a:t>M</a:t>
            </a:r>
            <a:r>
              <a:rPr sz="1067" b="1" spc="-178" dirty="0">
                <a:solidFill>
                  <a:srgbClr val="FFFFFF"/>
                </a:solidFill>
                <a:latin typeface="Trebuchet MS"/>
                <a:cs typeface="Trebuchet MS"/>
              </a:rPr>
              <a:t> </a:t>
            </a:r>
            <a:r>
              <a:rPr sz="1067" b="1" spc="89" dirty="0">
                <a:solidFill>
                  <a:srgbClr val="FFFFFF"/>
                </a:solidFill>
                <a:latin typeface="Trebuchet MS"/>
                <a:cs typeface="Trebuchet MS"/>
              </a:rPr>
              <a:t>E</a:t>
            </a:r>
            <a:r>
              <a:rPr sz="1067" b="1" spc="71" dirty="0">
                <a:solidFill>
                  <a:srgbClr val="FFFFFF"/>
                </a:solidFill>
                <a:latin typeface="Trebuchet MS"/>
                <a:cs typeface="Trebuchet MS"/>
              </a:rPr>
              <a:t>-</a:t>
            </a:r>
            <a:r>
              <a:rPr sz="1067" b="1" dirty="0">
                <a:solidFill>
                  <a:srgbClr val="FFFFFF"/>
                </a:solidFill>
                <a:latin typeface="Trebuchet MS"/>
                <a:cs typeface="Trebuchet MS"/>
              </a:rPr>
              <a:t>4</a:t>
            </a:r>
            <a:endParaRPr sz="1067">
              <a:latin typeface="Trebuchet MS"/>
              <a:cs typeface="Trebuchet MS"/>
            </a:endParaRPr>
          </a:p>
        </p:txBody>
      </p:sp>
      <p:sp>
        <p:nvSpPr>
          <p:cNvPr id="22" name="object 22"/>
          <p:cNvSpPr/>
          <p:nvPr/>
        </p:nvSpPr>
        <p:spPr>
          <a:xfrm>
            <a:off x="5576354" y="2676732"/>
            <a:ext cx="167530" cy="489495"/>
          </a:xfrm>
          <a:prstGeom prst="rect">
            <a:avLst/>
          </a:prstGeom>
          <a:blipFill>
            <a:blip r:embed="rId3" cstate="print"/>
            <a:stretch>
              <a:fillRect/>
            </a:stretch>
          </a:blipFill>
        </p:spPr>
        <p:txBody>
          <a:bodyPr wrap="square" lIns="0" tIns="0" rIns="0" bIns="0" rtlCol="0"/>
          <a:lstStyle/>
          <a:p>
            <a:endParaRPr sz="3200"/>
          </a:p>
        </p:txBody>
      </p:sp>
      <p:sp>
        <p:nvSpPr>
          <p:cNvPr id="23" name="object 23"/>
          <p:cNvSpPr/>
          <p:nvPr/>
        </p:nvSpPr>
        <p:spPr>
          <a:xfrm>
            <a:off x="7219595" y="2676732"/>
            <a:ext cx="165724" cy="489495"/>
          </a:xfrm>
          <a:prstGeom prst="rect">
            <a:avLst/>
          </a:prstGeom>
          <a:blipFill>
            <a:blip r:embed="rId4" cstate="print"/>
            <a:stretch>
              <a:fillRect/>
            </a:stretch>
          </a:blipFill>
        </p:spPr>
        <p:txBody>
          <a:bodyPr wrap="square" lIns="0" tIns="0" rIns="0" bIns="0" rtlCol="0"/>
          <a:lstStyle/>
          <a:p>
            <a:endParaRPr sz="3200"/>
          </a:p>
        </p:txBody>
      </p:sp>
      <p:sp>
        <p:nvSpPr>
          <p:cNvPr id="24" name="object 24"/>
          <p:cNvSpPr/>
          <p:nvPr/>
        </p:nvSpPr>
        <p:spPr>
          <a:xfrm>
            <a:off x="8861253" y="2676732"/>
            <a:ext cx="167302" cy="489495"/>
          </a:xfrm>
          <a:prstGeom prst="rect">
            <a:avLst/>
          </a:prstGeom>
          <a:blipFill>
            <a:blip r:embed="rId5" cstate="print"/>
            <a:stretch>
              <a:fillRect/>
            </a:stretch>
          </a:blipFill>
        </p:spPr>
        <p:txBody>
          <a:bodyPr wrap="square" lIns="0" tIns="0" rIns="0" bIns="0" rtlCol="0"/>
          <a:lstStyle/>
          <a:p>
            <a:endParaRPr sz="3200"/>
          </a:p>
        </p:txBody>
      </p:sp>
      <p:sp>
        <p:nvSpPr>
          <p:cNvPr id="25" name="object 25"/>
          <p:cNvSpPr txBox="1"/>
          <p:nvPr/>
        </p:nvSpPr>
        <p:spPr>
          <a:xfrm>
            <a:off x="1229701" y="3280473"/>
            <a:ext cx="1477741" cy="405852"/>
          </a:xfrm>
          <a:prstGeom prst="rect">
            <a:avLst/>
          </a:prstGeom>
        </p:spPr>
        <p:txBody>
          <a:bodyPr vert="horz" wrap="square" lIns="0" tIns="22578" rIns="0" bIns="0" rtlCol="0">
            <a:spAutoFit/>
          </a:bodyPr>
          <a:lstStyle/>
          <a:p>
            <a:pPr marL="22578">
              <a:spcBef>
                <a:spcPts val="178"/>
              </a:spcBef>
            </a:pPr>
            <a:r>
              <a:rPr sz="2489" b="1" spc="-9" dirty="0">
                <a:latin typeface="Trebuchet MS"/>
                <a:cs typeface="Trebuchet MS"/>
              </a:rPr>
              <a:t>Processos</a:t>
            </a:r>
            <a:endParaRPr sz="2489">
              <a:latin typeface="Trebuchet MS"/>
              <a:cs typeface="Trebuchet MS"/>
            </a:endParaRPr>
          </a:p>
        </p:txBody>
      </p:sp>
      <p:sp>
        <p:nvSpPr>
          <p:cNvPr id="26" name="object 26"/>
          <p:cNvSpPr txBox="1"/>
          <p:nvPr/>
        </p:nvSpPr>
        <p:spPr>
          <a:xfrm>
            <a:off x="1675119" y="2026621"/>
            <a:ext cx="1395331" cy="406992"/>
          </a:xfrm>
          <a:prstGeom prst="rect">
            <a:avLst/>
          </a:prstGeom>
        </p:spPr>
        <p:txBody>
          <a:bodyPr vert="horz" wrap="square" lIns="0" tIns="23707" rIns="0" bIns="0" rtlCol="0">
            <a:spAutoFit/>
          </a:bodyPr>
          <a:lstStyle/>
          <a:p>
            <a:pPr marL="22578">
              <a:spcBef>
                <a:spcPts val="187"/>
              </a:spcBef>
            </a:pPr>
            <a:r>
              <a:rPr sz="2489" b="1" spc="-9" dirty="0">
                <a:latin typeface="Trebuchet MS"/>
                <a:cs typeface="Trebuchet MS"/>
              </a:rPr>
              <a:t>D</a:t>
            </a:r>
            <a:r>
              <a:rPr sz="2489" b="1" dirty="0">
                <a:latin typeface="Trebuchet MS"/>
                <a:cs typeface="Trebuchet MS"/>
              </a:rPr>
              <a:t>omínios</a:t>
            </a:r>
            <a:endParaRPr sz="2489">
              <a:latin typeface="Trebuchet MS"/>
              <a:cs typeface="Trebuchet MS"/>
            </a:endParaRPr>
          </a:p>
        </p:txBody>
      </p:sp>
      <p:sp>
        <p:nvSpPr>
          <p:cNvPr id="27" name="object 27"/>
          <p:cNvSpPr/>
          <p:nvPr/>
        </p:nvSpPr>
        <p:spPr>
          <a:xfrm>
            <a:off x="987662" y="4267662"/>
            <a:ext cx="8844997" cy="759755"/>
          </a:xfrm>
          <a:custGeom>
            <a:avLst/>
            <a:gdLst/>
            <a:ahLst/>
            <a:cxnLst/>
            <a:rect l="l" t="t" r="r" b="b"/>
            <a:pathLst>
              <a:path w="4975225" h="427355">
                <a:moveTo>
                  <a:pt x="4903927" y="0"/>
                </a:moveTo>
                <a:lnTo>
                  <a:pt x="70993" y="0"/>
                </a:lnTo>
                <a:lnTo>
                  <a:pt x="43237" y="4208"/>
                </a:lnTo>
                <a:lnTo>
                  <a:pt x="20685" y="15663"/>
                </a:lnTo>
                <a:lnTo>
                  <a:pt x="5538" y="32613"/>
                </a:lnTo>
                <a:lnTo>
                  <a:pt x="0" y="53301"/>
                </a:lnTo>
                <a:lnTo>
                  <a:pt x="0" y="373456"/>
                </a:lnTo>
                <a:lnTo>
                  <a:pt x="5538" y="394295"/>
                </a:lnTo>
                <a:lnTo>
                  <a:pt x="20685" y="411227"/>
                </a:lnTo>
                <a:lnTo>
                  <a:pt x="43237" y="422599"/>
                </a:lnTo>
                <a:lnTo>
                  <a:pt x="70993" y="426758"/>
                </a:lnTo>
                <a:lnTo>
                  <a:pt x="4903927" y="426758"/>
                </a:lnTo>
                <a:lnTo>
                  <a:pt x="4931682" y="422599"/>
                </a:lnTo>
                <a:lnTo>
                  <a:pt x="4954235" y="411227"/>
                </a:lnTo>
                <a:lnTo>
                  <a:pt x="4969381" y="394295"/>
                </a:lnTo>
                <a:lnTo>
                  <a:pt x="4974920" y="373456"/>
                </a:lnTo>
                <a:lnTo>
                  <a:pt x="4974920" y="53301"/>
                </a:lnTo>
                <a:lnTo>
                  <a:pt x="4969381" y="32613"/>
                </a:lnTo>
                <a:lnTo>
                  <a:pt x="4954235" y="15663"/>
                </a:lnTo>
                <a:lnTo>
                  <a:pt x="4931682" y="4208"/>
                </a:lnTo>
                <a:lnTo>
                  <a:pt x="4903927" y="0"/>
                </a:lnTo>
                <a:close/>
              </a:path>
            </a:pathLst>
          </a:custGeom>
          <a:solidFill>
            <a:schemeClr val="accent2"/>
          </a:solidFill>
        </p:spPr>
        <p:txBody>
          <a:bodyPr wrap="square" lIns="0" tIns="0" rIns="0" bIns="0" rtlCol="0"/>
          <a:lstStyle/>
          <a:p>
            <a:endParaRPr sz="3200"/>
          </a:p>
        </p:txBody>
      </p:sp>
      <p:sp>
        <p:nvSpPr>
          <p:cNvPr id="28" name="object 28"/>
          <p:cNvSpPr/>
          <p:nvPr/>
        </p:nvSpPr>
        <p:spPr>
          <a:xfrm>
            <a:off x="3267043" y="4355118"/>
            <a:ext cx="1516124" cy="570099"/>
          </a:xfrm>
          <a:custGeom>
            <a:avLst/>
            <a:gdLst/>
            <a:ahLst/>
            <a:cxnLst/>
            <a:rect l="l" t="t" r="r" b="b"/>
            <a:pathLst>
              <a:path w="852805" h="320675">
                <a:moveTo>
                  <a:pt x="781304" y="0"/>
                </a:moveTo>
                <a:lnTo>
                  <a:pt x="70993" y="0"/>
                </a:lnTo>
                <a:lnTo>
                  <a:pt x="43451" y="4210"/>
                </a:lnTo>
                <a:lnTo>
                  <a:pt x="20875" y="15670"/>
                </a:lnTo>
                <a:lnTo>
                  <a:pt x="5609" y="32623"/>
                </a:lnTo>
                <a:lnTo>
                  <a:pt x="0" y="53314"/>
                </a:lnTo>
                <a:lnTo>
                  <a:pt x="0" y="266941"/>
                </a:lnTo>
                <a:lnTo>
                  <a:pt x="5609" y="287637"/>
                </a:lnTo>
                <a:lnTo>
                  <a:pt x="20875" y="304590"/>
                </a:lnTo>
                <a:lnTo>
                  <a:pt x="43451" y="316047"/>
                </a:lnTo>
                <a:lnTo>
                  <a:pt x="70993" y="320255"/>
                </a:lnTo>
                <a:lnTo>
                  <a:pt x="781304" y="320255"/>
                </a:lnTo>
                <a:lnTo>
                  <a:pt x="808845" y="316047"/>
                </a:lnTo>
                <a:lnTo>
                  <a:pt x="831421" y="304590"/>
                </a:lnTo>
                <a:lnTo>
                  <a:pt x="846687" y="287637"/>
                </a:lnTo>
                <a:lnTo>
                  <a:pt x="852297" y="266941"/>
                </a:lnTo>
                <a:lnTo>
                  <a:pt x="852297" y="53314"/>
                </a:lnTo>
                <a:lnTo>
                  <a:pt x="846687" y="32623"/>
                </a:lnTo>
                <a:lnTo>
                  <a:pt x="831421" y="15670"/>
                </a:lnTo>
                <a:lnTo>
                  <a:pt x="808845" y="4210"/>
                </a:lnTo>
                <a:lnTo>
                  <a:pt x="781304" y="0"/>
                </a:lnTo>
                <a:close/>
              </a:path>
            </a:pathLst>
          </a:custGeom>
          <a:solidFill>
            <a:schemeClr val="accent2">
              <a:lumMod val="20000"/>
              <a:lumOff val="80000"/>
            </a:schemeClr>
          </a:solidFill>
          <a:ln>
            <a:solidFill>
              <a:schemeClr val="accent2">
                <a:lumMod val="50000"/>
              </a:schemeClr>
            </a:solidFill>
          </a:ln>
        </p:spPr>
        <p:txBody>
          <a:bodyPr wrap="square" lIns="0" tIns="0" rIns="0" bIns="0" rtlCol="0"/>
          <a:lstStyle/>
          <a:p>
            <a:endParaRPr sz="3200"/>
          </a:p>
        </p:txBody>
      </p:sp>
      <p:sp>
        <p:nvSpPr>
          <p:cNvPr id="30" name="object 30"/>
          <p:cNvSpPr txBox="1"/>
          <p:nvPr/>
        </p:nvSpPr>
        <p:spPr>
          <a:xfrm>
            <a:off x="3512716" y="4447629"/>
            <a:ext cx="981021" cy="404584"/>
          </a:xfrm>
          <a:prstGeom prst="rect">
            <a:avLst/>
          </a:prstGeom>
        </p:spPr>
        <p:txBody>
          <a:bodyPr vert="horz" wrap="square" lIns="0" tIns="21449" rIns="0" bIns="0" rtlCol="0">
            <a:spAutoFit/>
          </a:bodyPr>
          <a:lstStyle/>
          <a:p>
            <a:pPr marL="22578" marR="9031">
              <a:spcBef>
                <a:spcPts val="169"/>
              </a:spcBef>
            </a:pPr>
            <a:r>
              <a:rPr sz="1244" b="1" spc="-9" dirty="0">
                <a:solidFill>
                  <a:schemeClr val="bg1"/>
                </a:solidFill>
                <a:latin typeface="Trebuchet MS"/>
                <a:cs typeface="Trebuchet MS"/>
              </a:rPr>
              <a:t>Objetivos</a:t>
            </a:r>
            <a:r>
              <a:rPr sz="1244" b="1" spc="-89" dirty="0">
                <a:solidFill>
                  <a:schemeClr val="bg1"/>
                </a:solidFill>
                <a:latin typeface="Trebuchet MS"/>
                <a:cs typeface="Trebuchet MS"/>
              </a:rPr>
              <a:t> </a:t>
            </a:r>
            <a:r>
              <a:rPr sz="1244" b="1" spc="-9" dirty="0">
                <a:solidFill>
                  <a:schemeClr val="bg1"/>
                </a:solidFill>
                <a:latin typeface="Trebuchet MS"/>
                <a:cs typeface="Trebuchet MS"/>
              </a:rPr>
              <a:t>de  Controle</a:t>
            </a:r>
            <a:r>
              <a:rPr sz="1244" b="1" spc="-36" dirty="0">
                <a:solidFill>
                  <a:schemeClr val="bg1"/>
                </a:solidFill>
                <a:latin typeface="Trebuchet MS"/>
                <a:cs typeface="Trebuchet MS"/>
              </a:rPr>
              <a:t> </a:t>
            </a:r>
            <a:r>
              <a:rPr sz="1244" b="1" spc="-18" dirty="0">
                <a:solidFill>
                  <a:schemeClr val="bg1"/>
                </a:solidFill>
                <a:latin typeface="Trebuchet MS"/>
                <a:cs typeface="Trebuchet MS"/>
              </a:rPr>
              <a:t>PO</a:t>
            </a:r>
            <a:endParaRPr sz="1244" dirty="0">
              <a:solidFill>
                <a:schemeClr val="bg1"/>
              </a:solidFill>
              <a:latin typeface="Trebuchet MS"/>
              <a:cs typeface="Trebuchet MS"/>
            </a:endParaRPr>
          </a:p>
        </p:txBody>
      </p:sp>
      <p:sp>
        <p:nvSpPr>
          <p:cNvPr id="31" name="object 31"/>
          <p:cNvSpPr/>
          <p:nvPr/>
        </p:nvSpPr>
        <p:spPr>
          <a:xfrm>
            <a:off x="3937409" y="3872974"/>
            <a:ext cx="165950" cy="489358"/>
          </a:xfrm>
          <a:prstGeom prst="rect">
            <a:avLst/>
          </a:prstGeom>
          <a:blipFill>
            <a:blip r:embed="rId6" cstate="print"/>
            <a:stretch>
              <a:fillRect/>
            </a:stretch>
          </a:blipFill>
        </p:spPr>
        <p:txBody>
          <a:bodyPr wrap="square" lIns="0" tIns="0" rIns="0" bIns="0" rtlCol="0"/>
          <a:lstStyle/>
          <a:p>
            <a:endParaRPr sz="3200"/>
          </a:p>
        </p:txBody>
      </p:sp>
      <p:sp>
        <p:nvSpPr>
          <p:cNvPr id="34" name="object 34"/>
          <p:cNvSpPr/>
          <p:nvPr/>
        </p:nvSpPr>
        <p:spPr>
          <a:xfrm>
            <a:off x="6552509" y="4355118"/>
            <a:ext cx="1517253" cy="570099"/>
          </a:xfrm>
          <a:custGeom>
            <a:avLst/>
            <a:gdLst/>
            <a:ahLst/>
            <a:cxnLst/>
            <a:rect l="l" t="t" r="r" b="b"/>
            <a:pathLst>
              <a:path w="853439" h="320675">
                <a:moveTo>
                  <a:pt x="782192" y="0"/>
                </a:moveTo>
                <a:lnTo>
                  <a:pt x="71119" y="0"/>
                </a:lnTo>
                <a:lnTo>
                  <a:pt x="43291" y="4210"/>
                </a:lnTo>
                <a:lnTo>
                  <a:pt x="20700" y="15670"/>
                </a:lnTo>
                <a:lnTo>
                  <a:pt x="5540" y="32623"/>
                </a:lnTo>
                <a:lnTo>
                  <a:pt x="0" y="53314"/>
                </a:lnTo>
                <a:lnTo>
                  <a:pt x="0" y="266941"/>
                </a:lnTo>
                <a:lnTo>
                  <a:pt x="5540" y="287637"/>
                </a:lnTo>
                <a:lnTo>
                  <a:pt x="20701" y="304590"/>
                </a:lnTo>
                <a:lnTo>
                  <a:pt x="43291" y="316047"/>
                </a:lnTo>
                <a:lnTo>
                  <a:pt x="71119" y="320255"/>
                </a:lnTo>
                <a:lnTo>
                  <a:pt x="782192" y="320255"/>
                </a:lnTo>
                <a:lnTo>
                  <a:pt x="809734" y="316047"/>
                </a:lnTo>
                <a:lnTo>
                  <a:pt x="832310" y="304590"/>
                </a:lnTo>
                <a:lnTo>
                  <a:pt x="847576" y="287637"/>
                </a:lnTo>
                <a:lnTo>
                  <a:pt x="853186" y="266941"/>
                </a:lnTo>
                <a:lnTo>
                  <a:pt x="853186" y="53314"/>
                </a:lnTo>
                <a:lnTo>
                  <a:pt x="847576" y="32623"/>
                </a:lnTo>
                <a:lnTo>
                  <a:pt x="832310" y="15670"/>
                </a:lnTo>
                <a:lnTo>
                  <a:pt x="809734" y="4210"/>
                </a:lnTo>
                <a:lnTo>
                  <a:pt x="782192" y="0"/>
                </a:lnTo>
                <a:close/>
              </a:path>
            </a:pathLst>
          </a:custGeom>
          <a:solidFill>
            <a:schemeClr val="accent2">
              <a:lumMod val="20000"/>
              <a:lumOff val="80000"/>
            </a:schemeClr>
          </a:solidFill>
          <a:ln>
            <a:solidFill>
              <a:schemeClr val="accent2">
                <a:lumMod val="50000"/>
              </a:schemeClr>
            </a:solidFill>
          </a:ln>
        </p:spPr>
        <p:txBody>
          <a:bodyPr wrap="square" lIns="0" tIns="0" rIns="0" bIns="0" rtlCol="0"/>
          <a:lstStyle/>
          <a:p>
            <a:endParaRPr sz="3200"/>
          </a:p>
        </p:txBody>
      </p:sp>
      <p:sp>
        <p:nvSpPr>
          <p:cNvPr id="32" name="object 32"/>
          <p:cNvSpPr/>
          <p:nvPr/>
        </p:nvSpPr>
        <p:spPr>
          <a:xfrm>
            <a:off x="4904089" y="4362332"/>
            <a:ext cx="1517253" cy="570099"/>
          </a:xfrm>
          <a:custGeom>
            <a:avLst/>
            <a:gdLst/>
            <a:ahLst/>
            <a:cxnLst/>
            <a:rect l="l" t="t" r="r" b="b"/>
            <a:pathLst>
              <a:path w="853439" h="320675">
                <a:moveTo>
                  <a:pt x="782066" y="0"/>
                </a:moveTo>
                <a:lnTo>
                  <a:pt x="70993" y="0"/>
                </a:lnTo>
                <a:lnTo>
                  <a:pt x="43398" y="4210"/>
                </a:lnTo>
                <a:lnTo>
                  <a:pt x="20828" y="15670"/>
                </a:lnTo>
                <a:lnTo>
                  <a:pt x="5591" y="32623"/>
                </a:lnTo>
                <a:lnTo>
                  <a:pt x="0" y="53314"/>
                </a:lnTo>
                <a:lnTo>
                  <a:pt x="0" y="266941"/>
                </a:lnTo>
                <a:lnTo>
                  <a:pt x="5591" y="287637"/>
                </a:lnTo>
                <a:lnTo>
                  <a:pt x="20828" y="304590"/>
                </a:lnTo>
                <a:lnTo>
                  <a:pt x="43398" y="316047"/>
                </a:lnTo>
                <a:lnTo>
                  <a:pt x="70993" y="320255"/>
                </a:lnTo>
                <a:lnTo>
                  <a:pt x="782066" y="320255"/>
                </a:lnTo>
                <a:lnTo>
                  <a:pt x="809841" y="316047"/>
                </a:lnTo>
                <a:lnTo>
                  <a:pt x="832437" y="304590"/>
                </a:lnTo>
                <a:lnTo>
                  <a:pt x="847627" y="287637"/>
                </a:lnTo>
                <a:lnTo>
                  <a:pt x="853185" y="266941"/>
                </a:lnTo>
                <a:lnTo>
                  <a:pt x="853185" y="53314"/>
                </a:lnTo>
                <a:lnTo>
                  <a:pt x="847627" y="32623"/>
                </a:lnTo>
                <a:lnTo>
                  <a:pt x="832437" y="15670"/>
                </a:lnTo>
                <a:lnTo>
                  <a:pt x="809841" y="4210"/>
                </a:lnTo>
                <a:lnTo>
                  <a:pt x="782066" y="0"/>
                </a:lnTo>
                <a:close/>
              </a:path>
            </a:pathLst>
          </a:custGeom>
          <a:solidFill>
            <a:schemeClr val="accent2">
              <a:lumMod val="20000"/>
              <a:lumOff val="80000"/>
            </a:schemeClr>
          </a:solidFill>
          <a:ln>
            <a:solidFill>
              <a:schemeClr val="accent2">
                <a:lumMod val="50000"/>
              </a:schemeClr>
            </a:solidFill>
          </a:ln>
        </p:spPr>
        <p:txBody>
          <a:bodyPr wrap="square" lIns="0" tIns="0" rIns="0" bIns="0" rtlCol="0"/>
          <a:lstStyle/>
          <a:p>
            <a:endParaRPr sz="3200"/>
          </a:p>
        </p:txBody>
      </p:sp>
      <p:sp>
        <p:nvSpPr>
          <p:cNvPr id="36" name="object 36"/>
          <p:cNvSpPr/>
          <p:nvPr/>
        </p:nvSpPr>
        <p:spPr>
          <a:xfrm>
            <a:off x="8200929" y="4355117"/>
            <a:ext cx="1516124" cy="570099"/>
          </a:xfrm>
          <a:custGeom>
            <a:avLst/>
            <a:gdLst/>
            <a:ahLst/>
            <a:cxnLst/>
            <a:rect l="l" t="t" r="r" b="b"/>
            <a:pathLst>
              <a:path w="852804" h="320675">
                <a:moveTo>
                  <a:pt x="781304" y="0"/>
                </a:moveTo>
                <a:lnTo>
                  <a:pt x="70993" y="0"/>
                </a:lnTo>
                <a:lnTo>
                  <a:pt x="43451" y="4210"/>
                </a:lnTo>
                <a:lnTo>
                  <a:pt x="20875" y="15670"/>
                </a:lnTo>
                <a:lnTo>
                  <a:pt x="5609" y="32623"/>
                </a:lnTo>
                <a:lnTo>
                  <a:pt x="0" y="53314"/>
                </a:lnTo>
                <a:lnTo>
                  <a:pt x="0" y="266941"/>
                </a:lnTo>
                <a:lnTo>
                  <a:pt x="5609" y="287637"/>
                </a:lnTo>
                <a:lnTo>
                  <a:pt x="20875" y="304590"/>
                </a:lnTo>
                <a:lnTo>
                  <a:pt x="43451" y="316047"/>
                </a:lnTo>
                <a:lnTo>
                  <a:pt x="70993" y="320255"/>
                </a:lnTo>
                <a:lnTo>
                  <a:pt x="781304" y="320255"/>
                </a:lnTo>
                <a:lnTo>
                  <a:pt x="808845" y="316047"/>
                </a:lnTo>
                <a:lnTo>
                  <a:pt x="831421" y="304590"/>
                </a:lnTo>
                <a:lnTo>
                  <a:pt x="846687" y="287637"/>
                </a:lnTo>
                <a:lnTo>
                  <a:pt x="852297" y="266941"/>
                </a:lnTo>
                <a:lnTo>
                  <a:pt x="852297" y="53314"/>
                </a:lnTo>
                <a:lnTo>
                  <a:pt x="846687" y="32623"/>
                </a:lnTo>
                <a:lnTo>
                  <a:pt x="831421" y="15670"/>
                </a:lnTo>
                <a:lnTo>
                  <a:pt x="808845" y="4210"/>
                </a:lnTo>
                <a:lnTo>
                  <a:pt x="781304" y="0"/>
                </a:lnTo>
                <a:close/>
              </a:path>
            </a:pathLst>
          </a:custGeom>
          <a:solidFill>
            <a:schemeClr val="accent2">
              <a:lumMod val="20000"/>
              <a:lumOff val="80000"/>
            </a:schemeClr>
          </a:solidFill>
          <a:ln>
            <a:solidFill>
              <a:schemeClr val="accent2">
                <a:lumMod val="50000"/>
              </a:schemeClr>
            </a:solidFill>
          </a:ln>
        </p:spPr>
        <p:txBody>
          <a:bodyPr wrap="square" lIns="0" tIns="0" rIns="0" bIns="0" rtlCol="0"/>
          <a:lstStyle/>
          <a:p>
            <a:endParaRPr sz="3200"/>
          </a:p>
        </p:txBody>
      </p:sp>
      <p:sp>
        <p:nvSpPr>
          <p:cNvPr id="38" name="object 38"/>
          <p:cNvSpPr/>
          <p:nvPr/>
        </p:nvSpPr>
        <p:spPr>
          <a:xfrm>
            <a:off x="5579065" y="3872974"/>
            <a:ext cx="167302" cy="489358"/>
          </a:xfrm>
          <a:prstGeom prst="rect">
            <a:avLst/>
          </a:prstGeom>
          <a:blipFill>
            <a:blip r:embed="rId7" cstate="print"/>
            <a:stretch>
              <a:fillRect/>
            </a:stretch>
          </a:blipFill>
        </p:spPr>
        <p:txBody>
          <a:bodyPr wrap="square" lIns="0" tIns="0" rIns="0" bIns="0" rtlCol="0"/>
          <a:lstStyle/>
          <a:p>
            <a:endParaRPr sz="3200"/>
          </a:p>
        </p:txBody>
      </p:sp>
      <p:sp>
        <p:nvSpPr>
          <p:cNvPr id="39" name="object 39"/>
          <p:cNvSpPr/>
          <p:nvPr/>
        </p:nvSpPr>
        <p:spPr>
          <a:xfrm>
            <a:off x="7222081" y="3872974"/>
            <a:ext cx="165950" cy="489358"/>
          </a:xfrm>
          <a:prstGeom prst="rect">
            <a:avLst/>
          </a:prstGeom>
          <a:blipFill>
            <a:blip r:embed="rId8" cstate="print"/>
            <a:stretch>
              <a:fillRect/>
            </a:stretch>
          </a:blipFill>
        </p:spPr>
        <p:txBody>
          <a:bodyPr wrap="square" lIns="0" tIns="0" rIns="0" bIns="0" rtlCol="0"/>
          <a:lstStyle/>
          <a:p>
            <a:endParaRPr sz="3200"/>
          </a:p>
        </p:txBody>
      </p:sp>
      <p:sp>
        <p:nvSpPr>
          <p:cNvPr id="40" name="object 40"/>
          <p:cNvSpPr/>
          <p:nvPr/>
        </p:nvSpPr>
        <p:spPr>
          <a:xfrm>
            <a:off x="8863740" y="3872974"/>
            <a:ext cx="167304" cy="489358"/>
          </a:xfrm>
          <a:prstGeom prst="rect">
            <a:avLst/>
          </a:prstGeom>
          <a:blipFill>
            <a:blip r:embed="rId9" cstate="print"/>
            <a:stretch>
              <a:fillRect/>
            </a:stretch>
          </a:blipFill>
        </p:spPr>
        <p:txBody>
          <a:bodyPr wrap="square" lIns="0" tIns="0" rIns="0" bIns="0" rtlCol="0"/>
          <a:lstStyle/>
          <a:p>
            <a:endParaRPr sz="3200"/>
          </a:p>
        </p:txBody>
      </p:sp>
      <p:sp>
        <p:nvSpPr>
          <p:cNvPr id="41" name="object 41"/>
          <p:cNvSpPr txBox="1"/>
          <p:nvPr/>
        </p:nvSpPr>
        <p:spPr>
          <a:xfrm>
            <a:off x="1232948" y="4396151"/>
            <a:ext cx="1588372" cy="567678"/>
          </a:xfrm>
          <a:prstGeom prst="rect">
            <a:avLst/>
          </a:prstGeom>
        </p:spPr>
        <p:txBody>
          <a:bodyPr vert="horz" wrap="square" lIns="0" tIns="54188" rIns="0" bIns="0" rtlCol="0">
            <a:spAutoFit/>
          </a:bodyPr>
          <a:lstStyle/>
          <a:p>
            <a:pPr marL="22578" marR="9031">
              <a:lnSpc>
                <a:spcPts val="2027"/>
              </a:lnSpc>
              <a:spcBef>
                <a:spcPts val="427"/>
              </a:spcBef>
            </a:pPr>
            <a:r>
              <a:rPr sz="1867" b="1" dirty="0">
                <a:latin typeface="Trebuchet MS"/>
                <a:cs typeface="Trebuchet MS"/>
              </a:rPr>
              <a:t>210</a:t>
            </a:r>
            <a:r>
              <a:rPr sz="1867" b="1" spc="-151" dirty="0">
                <a:latin typeface="Trebuchet MS"/>
                <a:cs typeface="Trebuchet MS"/>
              </a:rPr>
              <a:t> </a:t>
            </a:r>
            <a:r>
              <a:rPr sz="1867" b="1" spc="-9" dirty="0">
                <a:latin typeface="Trebuchet MS"/>
                <a:cs typeface="Trebuchet MS"/>
              </a:rPr>
              <a:t>Objetivos  </a:t>
            </a:r>
            <a:r>
              <a:rPr sz="1867" b="1" dirty="0">
                <a:latin typeface="Trebuchet MS"/>
                <a:cs typeface="Trebuchet MS"/>
              </a:rPr>
              <a:t>de</a:t>
            </a:r>
            <a:r>
              <a:rPr sz="1867" b="1" spc="-62" dirty="0">
                <a:latin typeface="Trebuchet MS"/>
                <a:cs typeface="Trebuchet MS"/>
              </a:rPr>
              <a:t> </a:t>
            </a:r>
            <a:r>
              <a:rPr sz="1867" b="1" dirty="0">
                <a:latin typeface="Trebuchet MS"/>
                <a:cs typeface="Trebuchet MS"/>
              </a:rPr>
              <a:t>Controle</a:t>
            </a:r>
            <a:endParaRPr sz="1867">
              <a:latin typeface="Trebuchet MS"/>
              <a:cs typeface="Trebuchet MS"/>
            </a:endParaRPr>
          </a:p>
        </p:txBody>
      </p:sp>
      <p:sp>
        <p:nvSpPr>
          <p:cNvPr id="42" name="object 42"/>
          <p:cNvSpPr txBox="1"/>
          <p:nvPr/>
        </p:nvSpPr>
        <p:spPr>
          <a:xfrm>
            <a:off x="5177178" y="4456299"/>
            <a:ext cx="981021" cy="404584"/>
          </a:xfrm>
          <a:prstGeom prst="rect">
            <a:avLst/>
          </a:prstGeom>
        </p:spPr>
        <p:txBody>
          <a:bodyPr vert="horz" wrap="square" lIns="0" tIns="21449" rIns="0" bIns="0" rtlCol="0">
            <a:spAutoFit/>
          </a:bodyPr>
          <a:lstStyle/>
          <a:p>
            <a:pPr marL="22578" marR="9031">
              <a:spcBef>
                <a:spcPts val="169"/>
              </a:spcBef>
            </a:pPr>
            <a:r>
              <a:rPr sz="1244" b="1" spc="-9" dirty="0">
                <a:solidFill>
                  <a:schemeClr val="bg1"/>
                </a:solidFill>
                <a:latin typeface="Trebuchet MS"/>
                <a:cs typeface="Trebuchet MS"/>
              </a:rPr>
              <a:t>Objetivos</a:t>
            </a:r>
            <a:r>
              <a:rPr sz="1244" b="1" spc="-89" dirty="0">
                <a:solidFill>
                  <a:schemeClr val="bg1"/>
                </a:solidFill>
                <a:latin typeface="Trebuchet MS"/>
                <a:cs typeface="Trebuchet MS"/>
              </a:rPr>
              <a:t> </a:t>
            </a:r>
            <a:r>
              <a:rPr sz="1244" b="1" spc="-9" dirty="0">
                <a:solidFill>
                  <a:schemeClr val="bg1"/>
                </a:solidFill>
                <a:latin typeface="Trebuchet MS"/>
                <a:cs typeface="Trebuchet MS"/>
              </a:rPr>
              <a:t>de  Controle AI</a:t>
            </a:r>
            <a:endParaRPr sz="1244" dirty="0">
              <a:solidFill>
                <a:schemeClr val="bg1"/>
              </a:solidFill>
              <a:latin typeface="Trebuchet MS"/>
              <a:cs typeface="Trebuchet MS"/>
            </a:endParaRPr>
          </a:p>
        </p:txBody>
      </p:sp>
      <p:sp>
        <p:nvSpPr>
          <p:cNvPr id="43" name="object 43"/>
          <p:cNvSpPr txBox="1"/>
          <p:nvPr/>
        </p:nvSpPr>
        <p:spPr>
          <a:xfrm>
            <a:off x="6816351" y="4456299"/>
            <a:ext cx="981021" cy="404584"/>
          </a:xfrm>
          <a:prstGeom prst="rect">
            <a:avLst/>
          </a:prstGeom>
        </p:spPr>
        <p:txBody>
          <a:bodyPr vert="horz" wrap="square" lIns="0" tIns="21449" rIns="0" bIns="0" rtlCol="0">
            <a:spAutoFit/>
          </a:bodyPr>
          <a:lstStyle/>
          <a:p>
            <a:pPr marL="22578" marR="9031">
              <a:spcBef>
                <a:spcPts val="169"/>
              </a:spcBef>
            </a:pPr>
            <a:r>
              <a:rPr sz="1244" b="1" spc="-9" dirty="0">
                <a:solidFill>
                  <a:schemeClr val="bg1"/>
                </a:solidFill>
                <a:latin typeface="Trebuchet MS"/>
                <a:cs typeface="Trebuchet MS"/>
              </a:rPr>
              <a:t>Objetivos</a:t>
            </a:r>
            <a:r>
              <a:rPr sz="1244" b="1" spc="-89" dirty="0">
                <a:solidFill>
                  <a:schemeClr val="bg1"/>
                </a:solidFill>
                <a:latin typeface="Trebuchet MS"/>
                <a:cs typeface="Trebuchet MS"/>
              </a:rPr>
              <a:t> </a:t>
            </a:r>
            <a:r>
              <a:rPr sz="1244" b="1" spc="-9" dirty="0">
                <a:solidFill>
                  <a:schemeClr val="bg1"/>
                </a:solidFill>
                <a:latin typeface="Trebuchet MS"/>
                <a:cs typeface="Trebuchet MS"/>
              </a:rPr>
              <a:t>de  Controle</a:t>
            </a:r>
            <a:r>
              <a:rPr sz="1244" b="1" spc="-18" dirty="0">
                <a:solidFill>
                  <a:schemeClr val="bg1"/>
                </a:solidFill>
                <a:latin typeface="Trebuchet MS"/>
                <a:cs typeface="Trebuchet MS"/>
              </a:rPr>
              <a:t> DS</a:t>
            </a:r>
            <a:endParaRPr sz="1244" dirty="0">
              <a:solidFill>
                <a:schemeClr val="bg1"/>
              </a:solidFill>
              <a:latin typeface="Trebuchet MS"/>
              <a:cs typeface="Trebuchet MS"/>
            </a:endParaRPr>
          </a:p>
        </p:txBody>
      </p:sp>
      <p:sp>
        <p:nvSpPr>
          <p:cNvPr id="44" name="object 44"/>
          <p:cNvSpPr txBox="1"/>
          <p:nvPr/>
        </p:nvSpPr>
        <p:spPr>
          <a:xfrm>
            <a:off x="8429110" y="4437876"/>
            <a:ext cx="981021" cy="404584"/>
          </a:xfrm>
          <a:prstGeom prst="rect">
            <a:avLst/>
          </a:prstGeom>
        </p:spPr>
        <p:txBody>
          <a:bodyPr vert="horz" wrap="square" lIns="0" tIns="21449" rIns="0" bIns="0" rtlCol="0">
            <a:spAutoFit/>
          </a:bodyPr>
          <a:lstStyle/>
          <a:p>
            <a:pPr marL="22578">
              <a:spcBef>
                <a:spcPts val="169"/>
              </a:spcBef>
            </a:pPr>
            <a:r>
              <a:rPr sz="1244" b="1" spc="-9" dirty="0">
                <a:solidFill>
                  <a:schemeClr val="bg1"/>
                </a:solidFill>
                <a:latin typeface="Trebuchet MS"/>
                <a:cs typeface="Trebuchet MS"/>
              </a:rPr>
              <a:t>Objetivos</a:t>
            </a:r>
            <a:r>
              <a:rPr sz="1244" b="1" spc="-107" dirty="0">
                <a:solidFill>
                  <a:schemeClr val="bg1"/>
                </a:solidFill>
                <a:latin typeface="Trebuchet MS"/>
                <a:cs typeface="Trebuchet MS"/>
              </a:rPr>
              <a:t> </a:t>
            </a:r>
            <a:r>
              <a:rPr sz="1244" b="1" spc="-9" dirty="0">
                <a:solidFill>
                  <a:schemeClr val="bg1"/>
                </a:solidFill>
                <a:latin typeface="Trebuchet MS"/>
                <a:cs typeface="Trebuchet MS"/>
              </a:rPr>
              <a:t>de</a:t>
            </a:r>
            <a:endParaRPr sz="1244" dirty="0">
              <a:solidFill>
                <a:schemeClr val="bg1"/>
              </a:solidFill>
              <a:latin typeface="Trebuchet MS"/>
              <a:cs typeface="Trebuchet MS"/>
            </a:endParaRPr>
          </a:p>
          <a:p>
            <a:pPr marL="22578"/>
            <a:r>
              <a:rPr sz="1244" b="1" spc="-9" dirty="0">
                <a:solidFill>
                  <a:schemeClr val="bg1"/>
                </a:solidFill>
                <a:latin typeface="Trebuchet MS"/>
                <a:cs typeface="Trebuchet MS"/>
              </a:rPr>
              <a:t>Controle</a:t>
            </a:r>
            <a:r>
              <a:rPr sz="1244" b="1" spc="-107" dirty="0">
                <a:solidFill>
                  <a:schemeClr val="bg1"/>
                </a:solidFill>
                <a:latin typeface="Trebuchet MS"/>
                <a:cs typeface="Trebuchet MS"/>
              </a:rPr>
              <a:t> </a:t>
            </a:r>
            <a:r>
              <a:rPr sz="1244" b="1" spc="-18" dirty="0">
                <a:solidFill>
                  <a:schemeClr val="bg1"/>
                </a:solidFill>
                <a:latin typeface="Trebuchet MS"/>
                <a:cs typeface="Trebuchet MS"/>
              </a:rPr>
              <a:t>ME</a:t>
            </a:r>
            <a:endParaRPr sz="1244" dirty="0">
              <a:solidFill>
                <a:schemeClr val="bg1"/>
              </a:solidFill>
              <a:latin typeface="Trebuchet MS"/>
              <a:cs typeface="Trebuchet MS"/>
            </a:endParaRPr>
          </a:p>
        </p:txBody>
      </p:sp>
      <p:sp>
        <p:nvSpPr>
          <p:cNvPr id="45" name="object 45"/>
          <p:cNvSpPr/>
          <p:nvPr/>
        </p:nvSpPr>
        <p:spPr>
          <a:xfrm>
            <a:off x="153774" y="1150879"/>
            <a:ext cx="592044" cy="4627621"/>
          </a:xfrm>
          <a:prstGeom prst="rect">
            <a:avLst/>
          </a:prstGeom>
          <a:solidFill>
            <a:schemeClr val="accent2"/>
          </a:solidFill>
        </p:spPr>
        <p:txBody>
          <a:bodyPr wrap="square" lIns="0" tIns="0" rIns="0" bIns="0" rtlCol="0"/>
          <a:lstStyle/>
          <a:p>
            <a:endParaRPr sz="3200"/>
          </a:p>
        </p:txBody>
      </p:sp>
      <p:sp>
        <p:nvSpPr>
          <p:cNvPr id="46" name="object 46"/>
          <p:cNvSpPr txBox="1"/>
          <p:nvPr/>
        </p:nvSpPr>
        <p:spPr>
          <a:xfrm>
            <a:off x="267370" y="1625382"/>
            <a:ext cx="300980" cy="3665565"/>
          </a:xfrm>
          <a:prstGeom prst="rect">
            <a:avLst/>
          </a:prstGeom>
        </p:spPr>
        <p:txBody>
          <a:bodyPr vert="vert270" wrap="square" lIns="0" tIns="7902" rIns="0" bIns="0" rtlCol="0">
            <a:spAutoFit/>
          </a:bodyPr>
          <a:lstStyle/>
          <a:p>
            <a:pPr marL="22578">
              <a:spcBef>
                <a:spcPts val="62"/>
              </a:spcBef>
            </a:pPr>
            <a:r>
              <a:rPr sz="1956" spc="-9" dirty="0">
                <a:solidFill>
                  <a:schemeClr val="bg1"/>
                </a:solidFill>
                <a:latin typeface="Trebuchet MS"/>
                <a:cs typeface="Trebuchet MS"/>
              </a:rPr>
              <a:t>Compliance </a:t>
            </a:r>
            <a:r>
              <a:rPr sz="1956" dirty="0">
                <a:solidFill>
                  <a:schemeClr val="bg1"/>
                </a:solidFill>
                <a:latin typeface="Trebuchet MS"/>
                <a:cs typeface="Trebuchet MS"/>
              </a:rPr>
              <a:t>e </a:t>
            </a:r>
            <a:r>
              <a:rPr sz="1956" spc="-9" dirty="0">
                <a:solidFill>
                  <a:schemeClr val="bg1"/>
                </a:solidFill>
                <a:latin typeface="Trebuchet MS"/>
                <a:cs typeface="Trebuchet MS"/>
              </a:rPr>
              <a:t>Controles</a:t>
            </a:r>
            <a:r>
              <a:rPr sz="1956" spc="-18" dirty="0">
                <a:solidFill>
                  <a:schemeClr val="bg1"/>
                </a:solidFill>
                <a:latin typeface="Trebuchet MS"/>
                <a:cs typeface="Trebuchet MS"/>
              </a:rPr>
              <a:t> </a:t>
            </a:r>
            <a:r>
              <a:rPr sz="1956" spc="-9" dirty="0">
                <a:solidFill>
                  <a:schemeClr val="bg1"/>
                </a:solidFill>
                <a:latin typeface="Trebuchet MS"/>
                <a:cs typeface="Trebuchet MS"/>
              </a:rPr>
              <a:t>Internos</a:t>
            </a:r>
            <a:endParaRPr sz="1956" dirty="0">
              <a:solidFill>
                <a:schemeClr val="bg1"/>
              </a:solidFill>
              <a:latin typeface="Trebuchet MS"/>
              <a:cs typeface="Trebuchet MS"/>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58118" y="1216564"/>
            <a:ext cx="9043926" cy="3983711"/>
          </a:xfrm>
          <a:prstGeom prst="rect">
            <a:avLst/>
          </a:prstGeom>
          <a:blipFill>
            <a:blip r:embed="rId2" cstate="print">
              <a:biLevel thresh="50000"/>
            </a:blip>
            <a:stretch>
              <a:fillRect/>
            </a:stretch>
          </a:blipFill>
        </p:spPr>
        <p:txBody>
          <a:bodyPr wrap="square" lIns="0" tIns="0" rIns="0" bIns="0" rtlCol="0"/>
          <a:lstStyle/>
          <a:p>
            <a:endParaRPr sz="3200"/>
          </a:p>
        </p:txBody>
      </p:sp>
      <p:sp>
        <p:nvSpPr>
          <p:cNvPr id="3" name="object 3"/>
          <p:cNvSpPr txBox="1"/>
          <p:nvPr/>
        </p:nvSpPr>
        <p:spPr>
          <a:xfrm>
            <a:off x="2283782" y="422529"/>
            <a:ext cx="5682924" cy="459342"/>
          </a:xfrm>
          <a:prstGeom prst="rect">
            <a:avLst/>
          </a:prstGeom>
        </p:spPr>
        <p:txBody>
          <a:bodyPr vert="horz" wrap="square" lIns="0" tIns="21449" rIns="0" bIns="0" rtlCol="0">
            <a:spAutoFit/>
          </a:bodyPr>
          <a:lstStyle/>
          <a:p>
            <a:pPr marL="22578" algn="ctr">
              <a:spcBef>
                <a:spcPts val="169"/>
              </a:spcBef>
            </a:pPr>
            <a:r>
              <a:rPr sz="2844" b="1" spc="-9" dirty="0">
                <a:solidFill>
                  <a:schemeClr val="accent2"/>
                </a:solidFill>
                <a:latin typeface="Arial"/>
                <a:cs typeface="Arial"/>
              </a:rPr>
              <a:t>Princípios da Estrutura do</a:t>
            </a:r>
            <a:r>
              <a:rPr sz="2844" b="1" spc="36" dirty="0">
                <a:solidFill>
                  <a:schemeClr val="accent2"/>
                </a:solidFill>
                <a:latin typeface="Arial"/>
                <a:cs typeface="Arial"/>
              </a:rPr>
              <a:t> </a:t>
            </a:r>
            <a:r>
              <a:rPr sz="2844" b="1" spc="-9" dirty="0">
                <a:solidFill>
                  <a:schemeClr val="accent2"/>
                </a:solidFill>
                <a:latin typeface="Arial"/>
                <a:cs typeface="Arial"/>
              </a:rPr>
              <a:t>CobiT</a:t>
            </a:r>
            <a:endParaRPr sz="2844" dirty="0">
              <a:solidFill>
                <a:schemeClr val="accent2"/>
              </a:solidFill>
              <a:latin typeface="Arial"/>
              <a:cs typeface="Arial"/>
            </a:endParaRPr>
          </a:p>
        </p:txBody>
      </p:sp>
      <p:sp>
        <p:nvSpPr>
          <p:cNvPr id="4" name="object 4"/>
          <p:cNvSpPr/>
          <p:nvPr/>
        </p:nvSpPr>
        <p:spPr>
          <a:xfrm>
            <a:off x="153774" y="1150879"/>
            <a:ext cx="592044" cy="4627621"/>
          </a:xfrm>
          <a:prstGeom prst="rect">
            <a:avLst/>
          </a:prstGeom>
          <a:solidFill>
            <a:schemeClr val="accent2"/>
          </a:solidFill>
        </p:spPr>
        <p:txBody>
          <a:bodyPr wrap="square" lIns="0" tIns="0" rIns="0" bIns="0" rtlCol="0"/>
          <a:lstStyle/>
          <a:p>
            <a:endParaRPr sz="3200"/>
          </a:p>
        </p:txBody>
      </p:sp>
      <p:sp>
        <p:nvSpPr>
          <p:cNvPr id="5" name="object 5"/>
          <p:cNvSpPr txBox="1"/>
          <p:nvPr/>
        </p:nvSpPr>
        <p:spPr>
          <a:xfrm>
            <a:off x="267370" y="1625382"/>
            <a:ext cx="300980" cy="3665565"/>
          </a:xfrm>
          <a:prstGeom prst="rect">
            <a:avLst/>
          </a:prstGeom>
        </p:spPr>
        <p:txBody>
          <a:bodyPr vert="vert270" wrap="square" lIns="0" tIns="7902" rIns="0" bIns="0" rtlCol="0">
            <a:spAutoFit/>
          </a:bodyPr>
          <a:lstStyle/>
          <a:p>
            <a:pPr marL="22578">
              <a:spcBef>
                <a:spcPts val="62"/>
              </a:spcBef>
            </a:pPr>
            <a:r>
              <a:rPr sz="1956" spc="-9" dirty="0">
                <a:solidFill>
                  <a:schemeClr val="bg1"/>
                </a:solidFill>
                <a:latin typeface="Trebuchet MS"/>
                <a:cs typeface="Trebuchet MS"/>
              </a:rPr>
              <a:t>Compliance </a:t>
            </a:r>
            <a:r>
              <a:rPr sz="1956" dirty="0">
                <a:solidFill>
                  <a:schemeClr val="bg1"/>
                </a:solidFill>
                <a:latin typeface="Trebuchet MS"/>
                <a:cs typeface="Trebuchet MS"/>
              </a:rPr>
              <a:t>e </a:t>
            </a:r>
            <a:r>
              <a:rPr sz="1956" spc="-9" dirty="0">
                <a:solidFill>
                  <a:schemeClr val="bg1"/>
                </a:solidFill>
                <a:latin typeface="Trebuchet MS"/>
                <a:cs typeface="Trebuchet MS"/>
              </a:rPr>
              <a:t>Controles</a:t>
            </a:r>
            <a:r>
              <a:rPr sz="1956" spc="-18" dirty="0">
                <a:solidFill>
                  <a:schemeClr val="bg1"/>
                </a:solidFill>
                <a:latin typeface="Trebuchet MS"/>
                <a:cs typeface="Trebuchet MS"/>
              </a:rPr>
              <a:t> </a:t>
            </a:r>
            <a:r>
              <a:rPr sz="1956" spc="-9" dirty="0">
                <a:solidFill>
                  <a:schemeClr val="bg1"/>
                </a:solidFill>
                <a:latin typeface="Trebuchet MS"/>
                <a:cs typeface="Trebuchet MS"/>
              </a:rPr>
              <a:t>Internos</a:t>
            </a:r>
            <a:endParaRPr sz="1956" dirty="0">
              <a:solidFill>
                <a:schemeClr val="bg1"/>
              </a:solidFill>
              <a:latin typeface="Trebuchet MS"/>
              <a:cs typeface="Trebuchet MS"/>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4393" y="1150702"/>
            <a:ext cx="2176286" cy="4627621"/>
          </a:xfrm>
          <a:prstGeom prst="rect">
            <a:avLst/>
          </a:prstGeom>
          <a:blipFill>
            <a:blip r:embed="rId2" cstate="print"/>
            <a:stretch>
              <a:fillRect/>
            </a:stretch>
          </a:blipFill>
        </p:spPr>
        <p:txBody>
          <a:bodyPr wrap="square" lIns="0" tIns="0" rIns="0" bIns="0" rtlCol="0"/>
          <a:lstStyle/>
          <a:p>
            <a:endParaRPr sz="3200"/>
          </a:p>
        </p:txBody>
      </p:sp>
      <p:sp>
        <p:nvSpPr>
          <p:cNvPr id="3" name="object 3"/>
          <p:cNvSpPr txBox="1"/>
          <p:nvPr/>
        </p:nvSpPr>
        <p:spPr>
          <a:xfrm>
            <a:off x="2666707" y="888649"/>
            <a:ext cx="7565944" cy="4813651"/>
          </a:xfrm>
          <a:prstGeom prst="rect">
            <a:avLst/>
          </a:prstGeom>
        </p:spPr>
        <p:txBody>
          <a:bodyPr vert="horz" wrap="square" lIns="0" tIns="176110" rIns="0" bIns="0" rtlCol="0">
            <a:spAutoFit/>
          </a:bodyPr>
          <a:lstStyle/>
          <a:p>
            <a:pPr marL="22578">
              <a:spcBef>
                <a:spcPts val="1387"/>
              </a:spcBef>
            </a:pPr>
            <a:r>
              <a:rPr sz="2133" b="1" spc="-9" dirty="0">
                <a:latin typeface="Trebuchet MS"/>
                <a:cs typeface="Trebuchet MS"/>
              </a:rPr>
              <a:t>DS2 </a:t>
            </a:r>
            <a:r>
              <a:rPr sz="2133" b="1" spc="-18" dirty="0">
                <a:latin typeface="Trebuchet MS"/>
                <a:cs typeface="Trebuchet MS"/>
              </a:rPr>
              <a:t>Gerenciar </a:t>
            </a:r>
            <a:r>
              <a:rPr sz="2133" b="1" dirty="0">
                <a:latin typeface="Trebuchet MS"/>
                <a:cs typeface="Trebuchet MS"/>
              </a:rPr>
              <a:t>Serviços </a:t>
            </a:r>
            <a:r>
              <a:rPr sz="2133" b="1" spc="-9" dirty="0">
                <a:latin typeface="Trebuchet MS"/>
                <a:cs typeface="Trebuchet MS"/>
              </a:rPr>
              <a:t>de</a:t>
            </a:r>
            <a:r>
              <a:rPr sz="2133" b="1" dirty="0">
                <a:latin typeface="Trebuchet MS"/>
                <a:cs typeface="Trebuchet MS"/>
              </a:rPr>
              <a:t> </a:t>
            </a:r>
            <a:r>
              <a:rPr sz="2133" b="1" spc="-36" dirty="0">
                <a:latin typeface="Trebuchet MS"/>
                <a:cs typeface="Trebuchet MS"/>
              </a:rPr>
              <a:t>Terceiros</a:t>
            </a:r>
            <a:endParaRPr sz="2133" dirty="0">
              <a:latin typeface="Trebuchet MS"/>
              <a:cs typeface="Trebuchet MS"/>
            </a:endParaRPr>
          </a:p>
          <a:p>
            <a:pPr marL="22578">
              <a:spcBef>
                <a:spcPts val="1084"/>
              </a:spcBef>
            </a:pPr>
            <a:r>
              <a:rPr sz="1867" b="1" dirty="0">
                <a:solidFill>
                  <a:schemeClr val="accent2"/>
                </a:solidFill>
                <a:latin typeface="Trebuchet MS"/>
                <a:cs typeface="Trebuchet MS"/>
              </a:rPr>
              <a:t>DS2.1 Identificação de Todos os Relacionamentos do</a:t>
            </a:r>
            <a:r>
              <a:rPr sz="1867" b="1" spc="-267" dirty="0">
                <a:solidFill>
                  <a:schemeClr val="accent2"/>
                </a:solidFill>
                <a:latin typeface="Trebuchet MS"/>
                <a:cs typeface="Trebuchet MS"/>
              </a:rPr>
              <a:t> </a:t>
            </a:r>
            <a:r>
              <a:rPr sz="1867" b="1" dirty="0">
                <a:solidFill>
                  <a:schemeClr val="accent2"/>
                </a:solidFill>
                <a:latin typeface="Trebuchet MS"/>
                <a:cs typeface="Trebuchet MS"/>
              </a:rPr>
              <a:t>Fornecedor</a:t>
            </a:r>
            <a:endParaRPr sz="1867" dirty="0">
              <a:solidFill>
                <a:schemeClr val="accent2"/>
              </a:solidFill>
              <a:latin typeface="Trebuchet MS"/>
              <a:cs typeface="Trebuchet MS"/>
            </a:endParaRPr>
          </a:p>
          <a:p>
            <a:pPr marL="22578" marR="102730">
              <a:spcBef>
                <a:spcPts val="1067"/>
              </a:spcBef>
            </a:pPr>
            <a:r>
              <a:rPr sz="1778" spc="-9" dirty="0">
                <a:latin typeface="Trebuchet MS"/>
                <a:cs typeface="Trebuchet MS"/>
              </a:rPr>
              <a:t>Identificar todos os serviços do fornecedor e categorizá-los de </a:t>
            </a:r>
            <a:r>
              <a:rPr sz="1778" spc="-18" dirty="0">
                <a:latin typeface="Trebuchet MS"/>
                <a:cs typeface="Trebuchet MS"/>
              </a:rPr>
              <a:t>acordo  </a:t>
            </a:r>
            <a:r>
              <a:rPr sz="1778" spc="-9" dirty="0">
                <a:latin typeface="Trebuchet MS"/>
                <a:cs typeface="Trebuchet MS"/>
              </a:rPr>
              <a:t>com o tipo de </a:t>
            </a:r>
            <a:r>
              <a:rPr sz="1778" spc="-18" dirty="0">
                <a:latin typeface="Trebuchet MS"/>
                <a:cs typeface="Trebuchet MS"/>
              </a:rPr>
              <a:t>fornecedor, </a:t>
            </a:r>
            <a:r>
              <a:rPr sz="1778" spc="-9" dirty="0">
                <a:latin typeface="Trebuchet MS"/>
                <a:cs typeface="Trebuchet MS"/>
              </a:rPr>
              <a:t>importância e criticalidade. </a:t>
            </a:r>
            <a:r>
              <a:rPr sz="1778" spc="-18" dirty="0">
                <a:latin typeface="Trebuchet MS"/>
                <a:cs typeface="Trebuchet MS"/>
              </a:rPr>
              <a:t>Manter  documentação </a:t>
            </a:r>
            <a:r>
              <a:rPr sz="1778" spc="-9" dirty="0">
                <a:latin typeface="Trebuchet MS"/>
                <a:cs typeface="Trebuchet MS"/>
              </a:rPr>
              <a:t>formal de </a:t>
            </a:r>
            <a:r>
              <a:rPr sz="1778" spc="-18" dirty="0">
                <a:latin typeface="Trebuchet MS"/>
                <a:cs typeface="Trebuchet MS"/>
              </a:rPr>
              <a:t>relações técnicas </a:t>
            </a:r>
            <a:r>
              <a:rPr sz="1778" spc="-9" dirty="0">
                <a:latin typeface="Trebuchet MS"/>
                <a:cs typeface="Trebuchet MS"/>
              </a:rPr>
              <a:t>e organizacionais </a:t>
            </a:r>
            <a:r>
              <a:rPr sz="1778" spc="-18" dirty="0">
                <a:latin typeface="Trebuchet MS"/>
                <a:cs typeface="Trebuchet MS"/>
              </a:rPr>
              <a:t>que cobrem  </a:t>
            </a:r>
            <a:r>
              <a:rPr sz="1778" spc="-9" dirty="0">
                <a:latin typeface="Trebuchet MS"/>
                <a:cs typeface="Trebuchet MS"/>
              </a:rPr>
              <a:t>os </a:t>
            </a:r>
            <a:r>
              <a:rPr sz="1778" spc="-18" dirty="0">
                <a:latin typeface="Trebuchet MS"/>
                <a:cs typeface="Trebuchet MS"/>
              </a:rPr>
              <a:t>papéis </a:t>
            </a:r>
            <a:r>
              <a:rPr sz="1778" spc="-9" dirty="0">
                <a:latin typeface="Trebuchet MS"/>
                <a:cs typeface="Trebuchet MS"/>
              </a:rPr>
              <a:t>e as </a:t>
            </a:r>
            <a:r>
              <a:rPr sz="1778" spc="-18" dirty="0">
                <a:latin typeface="Trebuchet MS"/>
                <a:cs typeface="Trebuchet MS"/>
              </a:rPr>
              <a:t>responsabilidades, </a:t>
            </a:r>
            <a:r>
              <a:rPr sz="1778" spc="-9" dirty="0">
                <a:latin typeface="Trebuchet MS"/>
                <a:cs typeface="Trebuchet MS"/>
              </a:rPr>
              <a:t>objetivos, </a:t>
            </a:r>
            <a:r>
              <a:rPr sz="1778" spc="-18" dirty="0">
                <a:latin typeface="Trebuchet MS"/>
                <a:cs typeface="Trebuchet MS"/>
              </a:rPr>
              <a:t>produtos esperados </a:t>
            </a:r>
            <a:r>
              <a:rPr sz="1778" spc="-9" dirty="0">
                <a:latin typeface="Trebuchet MS"/>
                <a:cs typeface="Trebuchet MS"/>
              </a:rPr>
              <a:t>e  </a:t>
            </a:r>
            <a:r>
              <a:rPr sz="1778" spc="-18" dirty="0">
                <a:latin typeface="Trebuchet MS"/>
                <a:cs typeface="Trebuchet MS"/>
              </a:rPr>
              <a:t>credenciais </a:t>
            </a:r>
            <a:r>
              <a:rPr sz="1778" spc="-9" dirty="0">
                <a:latin typeface="Trebuchet MS"/>
                <a:cs typeface="Trebuchet MS"/>
              </a:rPr>
              <a:t>de </a:t>
            </a:r>
            <a:r>
              <a:rPr sz="1778" spc="-18" dirty="0">
                <a:latin typeface="Trebuchet MS"/>
                <a:cs typeface="Trebuchet MS"/>
              </a:rPr>
              <a:t>representantes destes</a:t>
            </a:r>
            <a:r>
              <a:rPr sz="1778" spc="276" dirty="0">
                <a:latin typeface="Trebuchet MS"/>
                <a:cs typeface="Trebuchet MS"/>
              </a:rPr>
              <a:t> </a:t>
            </a:r>
            <a:r>
              <a:rPr sz="1778" spc="-9" dirty="0">
                <a:latin typeface="Trebuchet MS"/>
                <a:cs typeface="Trebuchet MS"/>
              </a:rPr>
              <a:t>fornecedores.</a:t>
            </a:r>
            <a:endParaRPr sz="1778" dirty="0">
              <a:latin typeface="Trebuchet MS"/>
              <a:cs typeface="Trebuchet MS"/>
            </a:endParaRPr>
          </a:p>
          <a:p>
            <a:pPr>
              <a:lnSpc>
                <a:spcPct val="100000"/>
              </a:lnSpc>
            </a:pPr>
            <a:endParaRPr sz="1956" dirty="0">
              <a:latin typeface="Times New Roman"/>
              <a:cs typeface="Times New Roman"/>
            </a:endParaRPr>
          </a:p>
          <a:p>
            <a:pPr>
              <a:spcBef>
                <a:spcPts val="80"/>
              </a:spcBef>
            </a:pPr>
            <a:endParaRPr sz="1689" dirty="0">
              <a:latin typeface="Times New Roman"/>
              <a:cs typeface="Times New Roman"/>
            </a:endParaRPr>
          </a:p>
          <a:p>
            <a:pPr marL="22578"/>
            <a:r>
              <a:rPr sz="1867" b="1" dirty="0">
                <a:solidFill>
                  <a:schemeClr val="accent2"/>
                </a:solidFill>
                <a:latin typeface="Trebuchet MS"/>
                <a:cs typeface="Trebuchet MS"/>
              </a:rPr>
              <a:t>DS2.2 </a:t>
            </a:r>
            <a:r>
              <a:rPr sz="1867" b="1" spc="-9" dirty="0">
                <a:solidFill>
                  <a:schemeClr val="accent2"/>
                </a:solidFill>
                <a:latin typeface="Trebuchet MS"/>
                <a:cs typeface="Trebuchet MS"/>
              </a:rPr>
              <a:t>Gerenciamento </a:t>
            </a:r>
            <a:r>
              <a:rPr sz="1867" b="1" dirty="0">
                <a:solidFill>
                  <a:schemeClr val="accent2"/>
                </a:solidFill>
                <a:latin typeface="Trebuchet MS"/>
                <a:cs typeface="Trebuchet MS"/>
              </a:rPr>
              <a:t>de Relacionamento do</a:t>
            </a:r>
            <a:r>
              <a:rPr sz="1867" b="1" spc="-231" dirty="0">
                <a:solidFill>
                  <a:schemeClr val="accent2"/>
                </a:solidFill>
                <a:latin typeface="Trebuchet MS"/>
                <a:cs typeface="Trebuchet MS"/>
              </a:rPr>
              <a:t> </a:t>
            </a:r>
            <a:r>
              <a:rPr sz="1867" b="1" dirty="0">
                <a:solidFill>
                  <a:schemeClr val="accent2"/>
                </a:solidFill>
                <a:latin typeface="Trebuchet MS"/>
                <a:cs typeface="Trebuchet MS"/>
              </a:rPr>
              <a:t>Fornecedor</a:t>
            </a:r>
            <a:endParaRPr sz="1867" dirty="0">
              <a:solidFill>
                <a:schemeClr val="accent2"/>
              </a:solidFill>
              <a:latin typeface="Trebuchet MS"/>
              <a:cs typeface="Trebuchet MS"/>
            </a:endParaRPr>
          </a:p>
          <a:p>
            <a:pPr marL="22578" marR="9031">
              <a:spcBef>
                <a:spcPts val="1076"/>
              </a:spcBef>
            </a:pPr>
            <a:r>
              <a:rPr sz="1778" spc="-9" dirty="0">
                <a:latin typeface="Trebuchet MS"/>
                <a:cs typeface="Trebuchet MS"/>
              </a:rPr>
              <a:t>Formalizar o </a:t>
            </a:r>
            <a:r>
              <a:rPr sz="1778" spc="-18" dirty="0">
                <a:latin typeface="Trebuchet MS"/>
                <a:cs typeface="Trebuchet MS"/>
              </a:rPr>
              <a:t>processo </a:t>
            </a:r>
            <a:r>
              <a:rPr sz="1778" spc="-9" dirty="0">
                <a:latin typeface="Trebuchet MS"/>
                <a:cs typeface="Trebuchet MS"/>
              </a:rPr>
              <a:t>de </a:t>
            </a:r>
            <a:r>
              <a:rPr sz="1778" spc="-18" dirty="0">
                <a:latin typeface="Trebuchet MS"/>
                <a:cs typeface="Trebuchet MS"/>
              </a:rPr>
              <a:t>gerenciamento </a:t>
            </a:r>
            <a:r>
              <a:rPr sz="1778" spc="-9" dirty="0">
                <a:latin typeface="Trebuchet MS"/>
                <a:cs typeface="Trebuchet MS"/>
              </a:rPr>
              <a:t>de </a:t>
            </a:r>
            <a:r>
              <a:rPr sz="1778" spc="-18" dirty="0">
                <a:latin typeface="Trebuchet MS"/>
                <a:cs typeface="Trebuchet MS"/>
              </a:rPr>
              <a:t>relacionamento de  fornecedor para </a:t>
            </a:r>
            <a:r>
              <a:rPr sz="1778" spc="-9" dirty="0">
                <a:latin typeface="Trebuchet MS"/>
                <a:cs typeface="Trebuchet MS"/>
              </a:rPr>
              <a:t>cada </a:t>
            </a:r>
            <a:r>
              <a:rPr sz="1778" spc="-18" dirty="0">
                <a:latin typeface="Trebuchet MS"/>
                <a:cs typeface="Trebuchet MS"/>
              </a:rPr>
              <a:t>fornecedor. </a:t>
            </a:r>
            <a:r>
              <a:rPr sz="1778" spc="-9" dirty="0">
                <a:latin typeface="Trebuchet MS"/>
                <a:cs typeface="Trebuchet MS"/>
              </a:rPr>
              <a:t>Os </a:t>
            </a:r>
            <a:r>
              <a:rPr sz="1778" spc="-18" dirty="0">
                <a:latin typeface="Trebuchet MS"/>
                <a:cs typeface="Trebuchet MS"/>
              </a:rPr>
              <a:t>proprietários </a:t>
            </a:r>
            <a:r>
              <a:rPr sz="1778" spc="-9" dirty="0">
                <a:latin typeface="Trebuchet MS"/>
                <a:cs typeface="Trebuchet MS"/>
              </a:rPr>
              <a:t>do </a:t>
            </a:r>
            <a:r>
              <a:rPr sz="1778" spc="-18" dirty="0">
                <a:latin typeface="Trebuchet MS"/>
                <a:cs typeface="Trebuchet MS"/>
              </a:rPr>
              <a:t>relacionamento  devem </a:t>
            </a:r>
            <a:r>
              <a:rPr sz="1778" spc="-9" dirty="0">
                <a:latin typeface="Trebuchet MS"/>
                <a:cs typeface="Trebuchet MS"/>
              </a:rPr>
              <a:t>familiarizar-se com assuntos do </a:t>
            </a:r>
            <a:r>
              <a:rPr sz="1778" spc="-18" dirty="0">
                <a:latin typeface="Trebuchet MS"/>
                <a:cs typeface="Trebuchet MS"/>
              </a:rPr>
              <a:t>cliente </a:t>
            </a:r>
            <a:r>
              <a:rPr sz="1778" spc="-9" dirty="0">
                <a:latin typeface="Trebuchet MS"/>
                <a:cs typeface="Trebuchet MS"/>
              </a:rPr>
              <a:t>e </a:t>
            </a:r>
            <a:r>
              <a:rPr sz="1778" spc="-18" dirty="0">
                <a:latin typeface="Trebuchet MS"/>
                <a:cs typeface="Trebuchet MS"/>
              </a:rPr>
              <a:t>fornecedor </a:t>
            </a:r>
            <a:r>
              <a:rPr sz="1778" spc="-9" dirty="0">
                <a:latin typeface="Trebuchet MS"/>
                <a:cs typeface="Trebuchet MS"/>
              </a:rPr>
              <a:t>e assegurar a  </a:t>
            </a:r>
            <a:r>
              <a:rPr sz="1778" spc="-18" dirty="0">
                <a:latin typeface="Trebuchet MS"/>
                <a:cs typeface="Trebuchet MS"/>
              </a:rPr>
              <a:t>qualidade </a:t>
            </a:r>
            <a:r>
              <a:rPr sz="1778" spc="-9" dirty="0">
                <a:latin typeface="Trebuchet MS"/>
                <a:cs typeface="Trebuchet MS"/>
              </a:rPr>
              <a:t>do </a:t>
            </a:r>
            <a:r>
              <a:rPr sz="1778" spc="-18" dirty="0">
                <a:latin typeface="Trebuchet MS"/>
                <a:cs typeface="Trebuchet MS"/>
              </a:rPr>
              <a:t>relacionamento </a:t>
            </a:r>
            <a:r>
              <a:rPr sz="1778" spc="-9" dirty="0">
                <a:latin typeface="Trebuchet MS"/>
                <a:cs typeface="Trebuchet MS"/>
              </a:rPr>
              <a:t>com base </a:t>
            </a:r>
            <a:r>
              <a:rPr sz="1778" spc="-18" dirty="0">
                <a:latin typeface="Trebuchet MS"/>
                <a:cs typeface="Trebuchet MS"/>
              </a:rPr>
              <a:t>em </a:t>
            </a:r>
            <a:r>
              <a:rPr sz="1778" spc="-9" dirty="0">
                <a:latin typeface="Trebuchet MS"/>
                <a:cs typeface="Trebuchet MS"/>
              </a:rPr>
              <a:t>confiança e </a:t>
            </a:r>
            <a:r>
              <a:rPr sz="1778" spc="-18" dirty="0">
                <a:latin typeface="Trebuchet MS"/>
                <a:cs typeface="Trebuchet MS"/>
              </a:rPr>
              <a:t>transparência (ex:  </a:t>
            </a:r>
            <a:r>
              <a:rPr sz="1778" spc="-9" dirty="0">
                <a:latin typeface="Trebuchet MS"/>
                <a:cs typeface="Trebuchet MS"/>
              </a:rPr>
              <a:t>através de acordos de nível de</a:t>
            </a:r>
            <a:r>
              <a:rPr sz="1778" spc="124" dirty="0">
                <a:latin typeface="Trebuchet MS"/>
                <a:cs typeface="Trebuchet MS"/>
              </a:rPr>
              <a:t> </a:t>
            </a:r>
            <a:r>
              <a:rPr sz="1778" spc="-18" dirty="0">
                <a:latin typeface="Trebuchet MS"/>
                <a:cs typeface="Trebuchet MS"/>
              </a:rPr>
              <a:t>serviço).</a:t>
            </a:r>
            <a:endParaRPr sz="1778" dirty="0">
              <a:latin typeface="Trebuchet MS"/>
              <a:cs typeface="Trebuchet MS"/>
            </a:endParaRPr>
          </a:p>
        </p:txBody>
      </p:sp>
      <p:sp>
        <p:nvSpPr>
          <p:cNvPr id="4" name="object 4"/>
          <p:cNvSpPr/>
          <p:nvPr/>
        </p:nvSpPr>
        <p:spPr>
          <a:xfrm>
            <a:off x="153774" y="1150879"/>
            <a:ext cx="592044" cy="4627621"/>
          </a:xfrm>
          <a:prstGeom prst="rect">
            <a:avLst/>
          </a:prstGeom>
          <a:solidFill>
            <a:schemeClr val="accent2"/>
          </a:solidFill>
        </p:spPr>
        <p:txBody>
          <a:bodyPr wrap="square" lIns="0" tIns="0" rIns="0" bIns="0" rtlCol="0"/>
          <a:lstStyle/>
          <a:p>
            <a:endParaRPr sz="3200"/>
          </a:p>
        </p:txBody>
      </p:sp>
      <p:sp>
        <p:nvSpPr>
          <p:cNvPr id="5" name="object 5"/>
          <p:cNvSpPr txBox="1"/>
          <p:nvPr/>
        </p:nvSpPr>
        <p:spPr>
          <a:xfrm>
            <a:off x="267370" y="1625382"/>
            <a:ext cx="300980" cy="3665565"/>
          </a:xfrm>
          <a:prstGeom prst="rect">
            <a:avLst/>
          </a:prstGeom>
        </p:spPr>
        <p:txBody>
          <a:bodyPr vert="vert270" wrap="square" lIns="0" tIns="7902" rIns="0" bIns="0" rtlCol="0">
            <a:spAutoFit/>
          </a:bodyPr>
          <a:lstStyle/>
          <a:p>
            <a:pPr marL="22578">
              <a:spcBef>
                <a:spcPts val="62"/>
              </a:spcBef>
            </a:pPr>
            <a:r>
              <a:rPr sz="1956" spc="-9" dirty="0">
                <a:solidFill>
                  <a:schemeClr val="bg1"/>
                </a:solidFill>
                <a:latin typeface="Trebuchet MS"/>
                <a:cs typeface="Trebuchet MS"/>
              </a:rPr>
              <a:t>Compliance </a:t>
            </a:r>
            <a:r>
              <a:rPr sz="1956" dirty="0">
                <a:solidFill>
                  <a:schemeClr val="bg1"/>
                </a:solidFill>
                <a:latin typeface="Trebuchet MS"/>
                <a:cs typeface="Trebuchet MS"/>
              </a:rPr>
              <a:t>e </a:t>
            </a:r>
            <a:r>
              <a:rPr sz="1956" spc="-9" dirty="0">
                <a:solidFill>
                  <a:schemeClr val="bg1"/>
                </a:solidFill>
                <a:latin typeface="Trebuchet MS"/>
                <a:cs typeface="Trebuchet MS"/>
              </a:rPr>
              <a:t>Controles</a:t>
            </a:r>
            <a:r>
              <a:rPr sz="1956" spc="-18" dirty="0">
                <a:solidFill>
                  <a:schemeClr val="bg1"/>
                </a:solidFill>
                <a:latin typeface="Trebuchet MS"/>
                <a:cs typeface="Trebuchet MS"/>
              </a:rPr>
              <a:t> </a:t>
            </a:r>
            <a:r>
              <a:rPr sz="1956" spc="-9" dirty="0">
                <a:solidFill>
                  <a:schemeClr val="bg1"/>
                </a:solidFill>
                <a:latin typeface="Trebuchet MS"/>
                <a:cs typeface="Trebuchet MS"/>
              </a:rPr>
              <a:t>Internos</a:t>
            </a:r>
            <a:endParaRPr sz="1956" dirty="0">
              <a:solidFill>
                <a:schemeClr val="bg1"/>
              </a:solidFill>
              <a:latin typeface="Trebuchet MS"/>
              <a:cs typeface="Trebuchet MS"/>
            </a:endParaRPr>
          </a:p>
        </p:txBody>
      </p:sp>
      <p:sp>
        <p:nvSpPr>
          <p:cNvPr id="6" name="object 6"/>
          <p:cNvSpPr txBox="1">
            <a:spLocks noGrp="1"/>
          </p:cNvSpPr>
          <p:nvPr>
            <p:ph type="title"/>
          </p:nvPr>
        </p:nvSpPr>
        <p:spPr>
          <a:xfrm>
            <a:off x="3335929" y="284021"/>
            <a:ext cx="5230232" cy="679260"/>
          </a:xfrm>
          <a:prstGeom prst="rect">
            <a:avLst/>
          </a:prstGeom>
        </p:spPr>
        <p:txBody>
          <a:bodyPr vert="horz" wrap="square" lIns="0" tIns="22578" rIns="0" bIns="0" rtlCol="0">
            <a:spAutoFit/>
          </a:bodyPr>
          <a:lstStyle/>
          <a:p>
            <a:pPr marL="22578">
              <a:spcBef>
                <a:spcPts val="178"/>
              </a:spcBef>
            </a:pPr>
            <a:r>
              <a:rPr sz="2133" spc="-9" dirty="0">
                <a:solidFill>
                  <a:schemeClr val="accent2"/>
                </a:solidFill>
                <a:latin typeface="Arial"/>
                <a:cs typeface="Arial"/>
              </a:rPr>
              <a:t>COSO e </a:t>
            </a:r>
            <a:r>
              <a:rPr sz="2133" dirty="0">
                <a:solidFill>
                  <a:schemeClr val="accent2"/>
                </a:solidFill>
                <a:latin typeface="Arial"/>
                <a:cs typeface="Arial"/>
              </a:rPr>
              <a:t>o </a:t>
            </a:r>
            <a:r>
              <a:rPr sz="2133" spc="-9" dirty="0">
                <a:solidFill>
                  <a:schemeClr val="accent2"/>
                </a:solidFill>
                <a:latin typeface="Arial"/>
                <a:cs typeface="Arial"/>
              </a:rPr>
              <a:t>COBIT </a:t>
            </a:r>
            <a:r>
              <a:rPr sz="2133" dirty="0">
                <a:solidFill>
                  <a:schemeClr val="accent2"/>
                </a:solidFill>
                <a:latin typeface="Arial"/>
                <a:cs typeface="Arial"/>
              </a:rPr>
              <a:t>nos </a:t>
            </a:r>
            <a:r>
              <a:rPr sz="2133" spc="-9" dirty="0">
                <a:solidFill>
                  <a:schemeClr val="accent2"/>
                </a:solidFill>
                <a:latin typeface="Arial"/>
                <a:cs typeface="Arial"/>
              </a:rPr>
              <a:t>controles</a:t>
            </a:r>
            <a:r>
              <a:rPr sz="2133" spc="80" dirty="0">
                <a:solidFill>
                  <a:schemeClr val="accent2"/>
                </a:solidFill>
                <a:latin typeface="Arial"/>
                <a:cs typeface="Arial"/>
              </a:rPr>
              <a:t> </a:t>
            </a:r>
            <a:r>
              <a:rPr sz="2133" spc="-9" dirty="0">
                <a:solidFill>
                  <a:schemeClr val="accent2"/>
                </a:solidFill>
                <a:latin typeface="Arial"/>
                <a:cs typeface="Arial"/>
              </a:rPr>
              <a:t>Internos</a:t>
            </a:r>
            <a:endParaRPr sz="2133" dirty="0">
              <a:solidFill>
                <a:schemeClr val="accent2"/>
              </a:solidFill>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943541" y="1515846"/>
            <a:ext cx="7287103" cy="3841966"/>
          </a:xfrm>
          <a:prstGeom prst="rect">
            <a:avLst/>
          </a:prstGeom>
        </p:spPr>
        <p:txBody>
          <a:bodyPr vert="horz" wrap="square" lIns="0" tIns="141114" rIns="0" bIns="0" rtlCol="0">
            <a:spAutoFit/>
          </a:bodyPr>
          <a:lstStyle/>
          <a:p>
            <a:pPr marL="22578">
              <a:spcBef>
                <a:spcPts val="1111"/>
              </a:spcBef>
            </a:pPr>
            <a:r>
              <a:rPr sz="2844" b="1" spc="-9" dirty="0">
                <a:latin typeface="Trebuchet MS"/>
                <a:cs typeface="Trebuchet MS"/>
              </a:rPr>
              <a:t>Compliance e </a:t>
            </a:r>
            <a:r>
              <a:rPr sz="2844" b="1" spc="-18" dirty="0">
                <a:latin typeface="Trebuchet MS"/>
                <a:cs typeface="Trebuchet MS"/>
              </a:rPr>
              <a:t>Controles</a:t>
            </a:r>
            <a:r>
              <a:rPr sz="2844" b="1" spc="151" dirty="0">
                <a:latin typeface="Trebuchet MS"/>
                <a:cs typeface="Trebuchet MS"/>
              </a:rPr>
              <a:t> </a:t>
            </a:r>
            <a:r>
              <a:rPr sz="2844" b="1" spc="-9" dirty="0">
                <a:latin typeface="Trebuchet MS"/>
                <a:cs typeface="Trebuchet MS"/>
              </a:rPr>
              <a:t>Internos</a:t>
            </a:r>
            <a:endParaRPr sz="2844" dirty="0">
              <a:latin typeface="Trebuchet MS"/>
              <a:cs typeface="Trebuchet MS"/>
            </a:endParaRPr>
          </a:p>
          <a:p>
            <a:pPr marL="214492" indent="-193042">
              <a:spcBef>
                <a:spcPts val="578"/>
              </a:spcBef>
              <a:buClr>
                <a:schemeClr val="accent2"/>
              </a:buClr>
              <a:buFont typeface="Wingdings"/>
              <a:buChar char=""/>
              <a:tabLst>
                <a:tab pos="215620" algn="l"/>
              </a:tabLst>
            </a:pPr>
            <a:r>
              <a:rPr sz="1778" spc="-9" dirty="0">
                <a:latin typeface="Trebuchet MS"/>
                <a:cs typeface="Trebuchet MS"/>
              </a:rPr>
              <a:t>Conceitos fundamentais de </a:t>
            </a:r>
            <a:r>
              <a:rPr sz="1778" spc="-18" dirty="0">
                <a:latin typeface="Trebuchet MS"/>
                <a:cs typeface="Trebuchet MS"/>
              </a:rPr>
              <a:t>compliance </a:t>
            </a:r>
            <a:r>
              <a:rPr sz="1778" spc="-9" dirty="0">
                <a:latin typeface="Trebuchet MS"/>
                <a:cs typeface="Trebuchet MS"/>
              </a:rPr>
              <a:t>e </a:t>
            </a:r>
            <a:r>
              <a:rPr sz="1778" spc="-18" dirty="0">
                <a:latin typeface="Trebuchet MS"/>
                <a:cs typeface="Trebuchet MS"/>
              </a:rPr>
              <a:t>controles</a:t>
            </a:r>
            <a:r>
              <a:rPr sz="1778" spc="356" dirty="0">
                <a:latin typeface="Trebuchet MS"/>
                <a:cs typeface="Trebuchet MS"/>
              </a:rPr>
              <a:t> </a:t>
            </a:r>
            <a:r>
              <a:rPr sz="1778" spc="-18" dirty="0">
                <a:latin typeface="Trebuchet MS"/>
                <a:cs typeface="Trebuchet MS"/>
              </a:rPr>
              <a:t>internos</a:t>
            </a:r>
            <a:endParaRPr sz="1778" dirty="0">
              <a:latin typeface="Trebuchet MS"/>
              <a:cs typeface="Trebuchet MS"/>
            </a:endParaRPr>
          </a:p>
          <a:p>
            <a:pPr marL="214492" indent="-193042">
              <a:spcBef>
                <a:spcPts val="533"/>
              </a:spcBef>
              <a:buClr>
                <a:schemeClr val="accent2"/>
              </a:buClr>
              <a:buFont typeface="Wingdings"/>
              <a:buChar char=""/>
              <a:tabLst>
                <a:tab pos="215620" algn="l"/>
              </a:tabLst>
            </a:pPr>
            <a:r>
              <a:rPr sz="1778" spc="-9" dirty="0">
                <a:latin typeface="Trebuchet MS"/>
                <a:cs typeface="Trebuchet MS"/>
              </a:rPr>
              <a:t>Gestão de </a:t>
            </a:r>
            <a:r>
              <a:rPr sz="1778" spc="-18" dirty="0">
                <a:latin typeface="Trebuchet MS"/>
                <a:cs typeface="Trebuchet MS"/>
              </a:rPr>
              <a:t>Compliance </a:t>
            </a:r>
            <a:r>
              <a:rPr sz="1778" spc="-9" dirty="0">
                <a:latin typeface="Trebuchet MS"/>
                <a:cs typeface="Trebuchet MS"/>
              </a:rPr>
              <a:t>e </a:t>
            </a:r>
            <a:r>
              <a:rPr sz="1778" spc="-18" dirty="0">
                <a:latin typeface="Trebuchet MS"/>
                <a:cs typeface="Trebuchet MS"/>
              </a:rPr>
              <a:t>seus</a:t>
            </a:r>
            <a:r>
              <a:rPr sz="1778" spc="151" dirty="0">
                <a:latin typeface="Trebuchet MS"/>
                <a:cs typeface="Trebuchet MS"/>
              </a:rPr>
              <a:t> </a:t>
            </a:r>
            <a:r>
              <a:rPr sz="1778" spc="-9" dirty="0">
                <a:latin typeface="Trebuchet MS"/>
                <a:cs typeface="Trebuchet MS"/>
              </a:rPr>
              <a:t>desafios</a:t>
            </a:r>
            <a:endParaRPr sz="1778" dirty="0">
              <a:latin typeface="Trebuchet MS"/>
              <a:cs typeface="Trebuchet MS"/>
            </a:endParaRPr>
          </a:p>
          <a:p>
            <a:pPr marL="214492" indent="-193042">
              <a:spcBef>
                <a:spcPts val="533"/>
              </a:spcBef>
              <a:buClr>
                <a:schemeClr val="accent2"/>
              </a:buClr>
              <a:buFont typeface="Wingdings"/>
              <a:buChar char=""/>
              <a:tabLst>
                <a:tab pos="215620" algn="l"/>
              </a:tabLst>
            </a:pPr>
            <a:r>
              <a:rPr sz="1778" spc="-18" dirty="0">
                <a:latin typeface="Trebuchet MS"/>
                <a:cs typeface="Trebuchet MS"/>
              </a:rPr>
              <a:t>Controles Internos </a:t>
            </a:r>
            <a:r>
              <a:rPr sz="1778" spc="-9" dirty="0">
                <a:latin typeface="Trebuchet MS"/>
                <a:cs typeface="Trebuchet MS"/>
              </a:rPr>
              <a:t>e </a:t>
            </a:r>
            <a:r>
              <a:rPr sz="1778" spc="-18" dirty="0">
                <a:latin typeface="Trebuchet MS"/>
                <a:cs typeface="Trebuchet MS"/>
              </a:rPr>
              <a:t>Cultura</a:t>
            </a:r>
            <a:r>
              <a:rPr sz="1778" spc="196" dirty="0">
                <a:latin typeface="Trebuchet MS"/>
                <a:cs typeface="Trebuchet MS"/>
              </a:rPr>
              <a:t> </a:t>
            </a:r>
            <a:r>
              <a:rPr sz="1778" spc="-9" dirty="0">
                <a:latin typeface="Trebuchet MS"/>
                <a:cs typeface="Trebuchet MS"/>
              </a:rPr>
              <a:t>Organizacional</a:t>
            </a:r>
            <a:endParaRPr sz="1778" dirty="0">
              <a:latin typeface="Trebuchet MS"/>
              <a:cs typeface="Trebuchet MS"/>
            </a:endParaRPr>
          </a:p>
          <a:p>
            <a:pPr marL="214492" indent="-193042">
              <a:spcBef>
                <a:spcPts val="542"/>
              </a:spcBef>
              <a:buClr>
                <a:schemeClr val="accent2"/>
              </a:buClr>
              <a:buFont typeface="Wingdings"/>
              <a:buChar char=""/>
              <a:tabLst>
                <a:tab pos="215620" algn="l"/>
              </a:tabLst>
            </a:pPr>
            <a:r>
              <a:rPr sz="1778" spc="-9" dirty="0">
                <a:latin typeface="Trebuchet MS"/>
                <a:cs typeface="Trebuchet MS"/>
              </a:rPr>
              <a:t>Os </a:t>
            </a:r>
            <a:r>
              <a:rPr sz="1778" dirty="0">
                <a:latin typeface="Trebuchet MS"/>
                <a:cs typeface="Trebuchet MS"/>
              </a:rPr>
              <a:t>17 </a:t>
            </a:r>
            <a:r>
              <a:rPr sz="1778" spc="-9" dirty="0">
                <a:latin typeface="Trebuchet MS"/>
                <a:cs typeface="Trebuchet MS"/>
              </a:rPr>
              <a:t>princípios do </a:t>
            </a:r>
            <a:r>
              <a:rPr sz="1778" spc="-18" dirty="0">
                <a:latin typeface="Trebuchet MS"/>
                <a:cs typeface="Trebuchet MS"/>
              </a:rPr>
              <a:t>Controle Interno </a:t>
            </a:r>
            <a:r>
              <a:rPr sz="1778" spc="-9" dirty="0">
                <a:latin typeface="Trebuchet MS"/>
                <a:cs typeface="Trebuchet MS"/>
              </a:rPr>
              <a:t>eficaz do</a:t>
            </a:r>
            <a:r>
              <a:rPr sz="1778" spc="249" dirty="0">
                <a:latin typeface="Trebuchet MS"/>
                <a:cs typeface="Trebuchet MS"/>
              </a:rPr>
              <a:t> </a:t>
            </a:r>
            <a:r>
              <a:rPr sz="1778" spc="-18" dirty="0">
                <a:latin typeface="Trebuchet MS"/>
                <a:cs typeface="Trebuchet MS"/>
              </a:rPr>
              <a:t>COSO</a:t>
            </a:r>
            <a:endParaRPr sz="1778" dirty="0">
              <a:latin typeface="Trebuchet MS"/>
              <a:cs typeface="Trebuchet MS"/>
            </a:endParaRPr>
          </a:p>
          <a:p>
            <a:pPr marL="214492" indent="-193042">
              <a:spcBef>
                <a:spcPts val="533"/>
              </a:spcBef>
              <a:buClr>
                <a:schemeClr val="accent2"/>
              </a:buClr>
              <a:buFont typeface="Wingdings"/>
              <a:buChar char=""/>
              <a:tabLst>
                <a:tab pos="215620" algn="l"/>
              </a:tabLst>
            </a:pPr>
            <a:r>
              <a:rPr sz="1778" spc="-9" dirty="0">
                <a:latin typeface="Trebuchet MS"/>
                <a:cs typeface="Trebuchet MS"/>
              </a:rPr>
              <a:t>O </a:t>
            </a:r>
            <a:r>
              <a:rPr sz="1778" spc="-18" dirty="0">
                <a:latin typeface="Trebuchet MS"/>
                <a:cs typeface="Trebuchet MS"/>
              </a:rPr>
              <a:t>papel </a:t>
            </a:r>
            <a:r>
              <a:rPr sz="1778" spc="-9" dirty="0">
                <a:latin typeface="Trebuchet MS"/>
                <a:cs typeface="Trebuchet MS"/>
              </a:rPr>
              <a:t>de </a:t>
            </a:r>
            <a:r>
              <a:rPr sz="1778" spc="-18" dirty="0">
                <a:latin typeface="Trebuchet MS"/>
                <a:cs typeface="Trebuchet MS"/>
              </a:rPr>
              <a:t>compliance </a:t>
            </a:r>
            <a:r>
              <a:rPr sz="1778" spc="-9" dirty="0">
                <a:latin typeface="Trebuchet MS"/>
                <a:cs typeface="Trebuchet MS"/>
              </a:rPr>
              <a:t>na gestão de instituições</a:t>
            </a:r>
            <a:r>
              <a:rPr sz="1778" spc="284" dirty="0">
                <a:latin typeface="Trebuchet MS"/>
                <a:cs typeface="Trebuchet MS"/>
              </a:rPr>
              <a:t> </a:t>
            </a:r>
            <a:r>
              <a:rPr sz="1778" spc="-9" dirty="0">
                <a:latin typeface="Trebuchet MS"/>
                <a:cs typeface="Trebuchet MS"/>
              </a:rPr>
              <a:t>financeiras</a:t>
            </a:r>
            <a:endParaRPr sz="1778" dirty="0">
              <a:latin typeface="Trebuchet MS"/>
              <a:cs typeface="Trebuchet MS"/>
            </a:endParaRPr>
          </a:p>
          <a:p>
            <a:pPr marL="214492" indent="-193042">
              <a:spcBef>
                <a:spcPts val="533"/>
              </a:spcBef>
              <a:buClr>
                <a:schemeClr val="accent2"/>
              </a:buClr>
              <a:buFont typeface="Wingdings"/>
              <a:buChar char=""/>
              <a:tabLst>
                <a:tab pos="215620" algn="l"/>
              </a:tabLst>
            </a:pPr>
            <a:r>
              <a:rPr sz="1778" spc="-9" dirty="0">
                <a:latin typeface="Trebuchet MS"/>
                <a:cs typeface="Trebuchet MS"/>
              </a:rPr>
              <a:t>A </a:t>
            </a:r>
            <a:r>
              <a:rPr sz="1778" spc="-18" dirty="0">
                <a:latin typeface="Trebuchet MS"/>
                <a:cs typeface="Trebuchet MS"/>
              </a:rPr>
              <a:t>Lei nº. </a:t>
            </a:r>
            <a:r>
              <a:rPr sz="1778" spc="-9" dirty="0">
                <a:latin typeface="Trebuchet MS"/>
                <a:cs typeface="Trebuchet MS"/>
              </a:rPr>
              <a:t>12.683/12 - </a:t>
            </a:r>
            <a:r>
              <a:rPr sz="1778" spc="-18" dirty="0">
                <a:latin typeface="Trebuchet MS"/>
                <a:cs typeface="Trebuchet MS"/>
              </a:rPr>
              <a:t>Prevenção </a:t>
            </a:r>
            <a:r>
              <a:rPr sz="1778" spc="-9" dirty="0">
                <a:latin typeface="Trebuchet MS"/>
                <a:cs typeface="Trebuchet MS"/>
              </a:rPr>
              <a:t>à Lavagem de</a:t>
            </a:r>
            <a:r>
              <a:rPr sz="1778" spc="196" dirty="0">
                <a:latin typeface="Trebuchet MS"/>
                <a:cs typeface="Trebuchet MS"/>
              </a:rPr>
              <a:t> </a:t>
            </a:r>
            <a:r>
              <a:rPr sz="1778" spc="-18" dirty="0">
                <a:latin typeface="Trebuchet MS"/>
                <a:cs typeface="Trebuchet MS"/>
              </a:rPr>
              <a:t>Dinheiro</a:t>
            </a:r>
            <a:endParaRPr sz="1778" dirty="0">
              <a:latin typeface="Trebuchet MS"/>
              <a:cs typeface="Trebuchet MS"/>
            </a:endParaRPr>
          </a:p>
          <a:p>
            <a:pPr marL="214492" indent="-193042">
              <a:spcBef>
                <a:spcPts val="533"/>
              </a:spcBef>
              <a:buClr>
                <a:schemeClr val="accent2"/>
              </a:buClr>
              <a:buFont typeface="Wingdings"/>
              <a:buChar char=""/>
              <a:tabLst>
                <a:tab pos="215620" algn="l"/>
              </a:tabLst>
            </a:pPr>
            <a:r>
              <a:rPr sz="1778" spc="-18" dirty="0">
                <a:latin typeface="Trebuchet MS"/>
                <a:cs typeface="Trebuchet MS"/>
              </a:rPr>
              <a:t>Lei </a:t>
            </a:r>
            <a:r>
              <a:rPr sz="1778" spc="-9" dirty="0">
                <a:latin typeface="Trebuchet MS"/>
                <a:cs typeface="Trebuchet MS"/>
              </a:rPr>
              <a:t>12.846/13 – </a:t>
            </a:r>
            <a:r>
              <a:rPr sz="1778" spc="-18" dirty="0">
                <a:latin typeface="Trebuchet MS"/>
                <a:cs typeface="Trebuchet MS"/>
              </a:rPr>
              <a:t>Lei</a:t>
            </a:r>
            <a:r>
              <a:rPr sz="1778" spc="44" dirty="0">
                <a:latin typeface="Trebuchet MS"/>
                <a:cs typeface="Trebuchet MS"/>
              </a:rPr>
              <a:t> </a:t>
            </a:r>
            <a:r>
              <a:rPr sz="1778" spc="-18" dirty="0">
                <a:latin typeface="Trebuchet MS"/>
                <a:cs typeface="Trebuchet MS"/>
              </a:rPr>
              <a:t>Anticorrupção</a:t>
            </a:r>
            <a:endParaRPr sz="1778" dirty="0">
              <a:latin typeface="Trebuchet MS"/>
              <a:cs typeface="Trebuchet MS"/>
            </a:endParaRPr>
          </a:p>
          <a:p>
            <a:pPr marL="214492" marR="9031" indent="-193042">
              <a:spcBef>
                <a:spcPts val="533"/>
              </a:spcBef>
              <a:buClr>
                <a:schemeClr val="accent2"/>
              </a:buClr>
              <a:buFont typeface="Wingdings"/>
              <a:buChar char=""/>
              <a:tabLst>
                <a:tab pos="215620" algn="l"/>
              </a:tabLst>
            </a:pPr>
            <a:r>
              <a:rPr sz="1778" spc="-9" dirty="0">
                <a:latin typeface="Trebuchet MS"/>
                <a:cs typeface="Trebuchet MS"/>
              </a:rPr>
              <a:t>O </a:t>
            </a:r>
            <a:r>
              <a:rPr sz="1778" spc="-18" dirty="0">
                <a:latin typeface="Trebuchet MS"/>
                <a:cs typeface="Trebuchet MS"/>
              </a:rPr>
              <a:t>papel </a:t>
            </a:r>
            <a:r>
              <a:rPr sz="1778" spc="-9" dirty="0">
                <a:latin typeface="Trebuchet MS"/>
                <a:cs typeface="Trebuchet MS"/>
              </a:rPr>
              <a:t>do COSO (Committee </a:t>
            </a:r>
            <a:r>
              <a:rPr sz="1778" dirty="0">
                <a:latin typeface="Trebuchet MS"/>
                <a:cs typeface="Trebuchet MS"/>
              </a:rPr>
              <a:t>of </a:t>
            </a:r>
            <a:r>
              <a:rPr sz="1778" spc="-9" dirty="0">
                <a:latin typeface="Trebuchet MS"/>
                <a:cs typeface="Trebuchet MS"/>
              </a:rPr>
              <a:t>Sponsoring Organizations </a:t>
            </a:r>
            <a:r>
              <a:rPr sz="1778" dirty="0">
                <a:latin typeface="Trebuchet MS"/>
                <a:cs typeface="Trebuchet MS"/>
              </a:rPr>
              <a:t>of </a:t>
            </a:r>
            <a:r>
              <a:rPr sz="1778" spc="-18" dirty="0">
                <a:latin typeface="Trebuchet MS"/>
                <a:cs typeface="Trebuchet MS"/>
              </a:rPr>
              <a:t>the  Treadway </a:t>
            </a:r>
            <a:r>
              <a:rPr sz="1778" spc="-9" dirty="0">
                <a:latin typeface="Trebuchet MS"/>
                <a:cs typeface="Trebuchet MS"/>
              </a:rPr>
              <a:t>Commission), do COBIT (Control Objectives for Information  and </a:t>
            </a:r>
            <a:r>
              <a:rPr sz="1778" spc="-18" dirty="0">
                <a:latin typeface="Trebuchet MS"/>
                <a:cs typeface="Trebuchet MS"/>
              </a:rPr>
              <a:t>related Technology) </a:t>
            </a:r>
            <a:r>
              <a:rPr sz="1778" spc="-9" dirty="0">
                <a:latin typeface="Trebuchet MS"/>
                <a:cs typeface="Trebuchet MS"/>
              </a:rPr>
              <a:t>e </a:t>
            </a:r>
            <a:r>
              <a:rPr sz="1778" spc="-18" dirty="0">
                <a:latin typeface="Trebuchet MS"/>
                <a:cs typeface="Trebuchet MS"/>
              </a:rPr>
              <a:t>da Lei </a:t>
            </a:r>
            <a:r>
              <a:rPr sz="1778" spc="-9" dirty="0">
                <a:latin typeface="Trebuchet MS"/>
                <a:cs typeface="Trebuchet MS"/>
              </a:rPr>
              <a:t>Sarbanes</a:t>
            </a:r>
            <a:r>
              <a:rPr sz="1778" spc="311" dirty="0">
                <a:latin typeface="Trebuchet MS"/>
                <a:cs typeface="Trebuchet MS"/>
              </a:rPr>
              <a:t> </a:t>
            </a:r>
            <a:r>
              <a:rPr sz="1778" spc="-9" dirty="0">
                <a:latin typeface="Trebuchet MS"/>
                <a:cs typeface="Trebuchet MS"/>
              </a:rPr>
              <a:t>Oxley</a:t>
            </a:r>
            <a:endParaRPr sz="1778" dirty="0">
              <a:latin typeface="Trebuchet MS"/>
              <a:cs typeface="Trebuchet MS"/>
            </a:endParaRPr>
          </a:p>
        </p:txBody>
      </p:sp>
      <p:sp>
        <p:nvSpPr>
          <p:cNvPr id="3" name="object 3"/>
          <p:cNvSpPr txBox="1">
            <a:spLocks noGrp="1"/>
          </p:cNvSpPr>
          <p:nvPr>
            <p:ph type="title"/>
          </p:nvPr>
        </p:nvSpPr>
        <p:spPr>
          <a:xfrm>
            <a:off x="3251635" y="419351"/>
            <a:ext cx="3998593" cy="897026"/>
          </a:xfrm>
          <a:prstGeom prst="rect">
            <a:avLst/>
          </a:prstGeom>
        </p:spPr>
        <p:txBody>
          <a:bodyPr vert="horz" wrap="square" lIns="0" tIns="21449" rIns="0" bIns="0" rtlCol="0">
            <a:spAutoFit/>
          </a:bodyPr>
          <a:lstStyle/>
          <a:p>
            <a:pPr marL="22578">
              <a:spcBef>
                <a:spcPts val="169"/>
              </a:spcBef>
            </a:pPr>
            <a:r>
              <a:rPr sz="2844" spc="-9" dirty="0">
                <a:solidFill>
                  <a:schemeClr val="accent2"/>
                </a:solidFill>
              </a:rPr>
              <a:t>Conteúdo</a:t>
            </a:r>
            <a:r>
              <a:rPr sz="2844" spc="-44" dirty="0">
                <a:solidFill>
                  <a:schemeClr val="accent2"/>
                </a:solidFill>
              </a:rPr>
              <a:t> </a:t>
            </a:r>
            <a:r>
              <a:rPr sz="2844" spc="-18" dirty="0">
                <a:solidFill>
                  <a:schemeClr val="accent2"/>
                </a:solidFill>
              </a:rPr>
              <a:t>programático</a:t>
            </a:r>
            <a:endParaRPr sz="2844" dirty="0">
              <a:solidFill>
                <a:schemeClr val="accent2"/>
              </a:solidFill>
            </a:endParaRPr>
          </a:p>
        </p:txBody>
      </p:sp>
      <p:sp>
        <p:nvSpPr>
          <p:cNvPr id="4" name="object 4"/>
          <p:cNvSpPr/>
          <p:nvPr/>
        </p:nvSpPr>
        <p:spPr>
          <a:xfrm>
            <a:off x="717732" y="1138179"/>
            <a:ext cx="2176286" cy="4627621"/>
          </a:xfrm>
          <a:prstGeom prst="rect">
            <a:avLst/>
          </a:prstGeom>
          <a:blipFill>
            <a:blip r:embed="rId2" cstate="print"/>
            <a:stretch>
              <a:fillRect/>
            </a:stretch>
          </a:blipFill>
        </p:spPr>
        <p:txBody>
          <a:bodyPr wrap="square" lIns="0" tIns="0" rIns="0" bIns="0" rtlCol="0"/>
          <a:lstStyle/>
          <a:p>
            <a:endParaRPr sz="3200"/>
          </a:p>
        </p:txBody>
      </p:sp>
      <p:sp>
        <p:nvSpPr>
          <p:cNvPr id="5" name="object 5"/>
          <p:cNvSpPr/>
          <p:nvPr/>
        </p:nvSpPr>
        <p:spPr>
          <a:xfrm>
            <a:off x="125688" y="1138179"/>
            <a:ext cx="592044" cy="4627621"/>
          </a:xfrm>
          <a:prstGeom prst="rect">
            <a:avLst/>
          </a:prstGeom>
          <a:solidFill>
            <a:schemeClr val="accent2"/>
          </a:solidFill>
        </p:spPr>
        <p:txBody>
          <a:bodyPr wrap="square" lIns="0" tIns="0" rIns="0" bIns="0" rtlCol="0"/>
          <a:lstStyle/>
          <a:p>
            <a:endParaRPr sz="3200"/>
          </a:p>
        </p:txBody>
      </p:sp>
      <p:sp>
        <p:nvSpPr>
          <p:cNvPr id="6" name="object 6"/>
          <p:cNvSpPr txBox="1"/>
          <p:nvPr/>
        </p:nvSpPr>
        <p:spPr>
          <a:xfrm>
            <a:off x="271220" y="1619206"/>
            <a:ext cx="300980" cy="3665565"/>
          </a:xfrm>
          <a:prstGeom prst="rect">
            <a:avLst/>
          </a:prstGeom>
        </p:spPr>
        <p:txBody>
          <a:bodyPr vert="vert270" wrap="square" lIns="0" tIns="7902" rIns="0" bIns="0" rtlCol="0">
            <a:spAutoFit/>
          </a:bodyPr>
          <a:lstStyle/>
          <a:p>
            <a:pPr marL="22578">
              <a:spcBef>
                <a:spcPts val="62"/>
              </a:spcBef>
            </a:pPr>
            <a:r>
              <a:rPr sz="1956" spc="-9" dirty="0">
                <a:solidFill>
                  <a:schemeClr val="bg1"/>
                </a:solidFill>
                <a:latin typeface="Trebuchet MS"/>
                <a:cs typeface="Trebuchet MS"/>
              </a:rPr>
              <a:t>Compliance </a:t>
            </a:r>
            <a:r>
              <a:rPr sz="1956" dirty="0">
                <a:solidFill>
                  <a:schemeClr val="bg1"/>
                </a:solidFill>
                <a:latin typeface="Trebuchet MS"/>
                <a:cs typeface="Trebuchet MS"/>
              </a:rPr>
              <a:t>e </a:t>
            </a:r>
            <a:r>
              <a:rPr sz="1956" spc="-9" dirty="0">
                <a:solidFill>
                  <a:schemeClr val="bg1"/>
                </a:solidFill>
                <a:latin typeface="Trebuchet MS"/>
                <a:cs typeface="Trebuchet MS"/>
              </a:rPr>
              <a:t>Controles</a:t>
            </a:r>
            <a:r>
              <a:rPr sz="1956" spc="-18" dirty="0">
                <a:solidFill>
                  <a:schemeClr val="bg1"/>
                </a:solidFill>
                <a:latin typeface="Trebuchet MS"/>
                <a:cs typeface="Trebuchet MS"/>
              </a:rPr>
              <a:t> </a:t>
            </a:r>
            <a:r>
              <a:rPr sz="1956" spc="-9" dirty="0">
                <a:solidFill>
                  <a:schemeClr val="bg1"/>
                </a:solidFill>
                <a:latin typeface="Trebuchet MS"/>
                <a:cs typeface="Trebuchet MS"/>
              </a:rPr>
              <a:t>Internos</a:t>
            </a:r>
            <a:endParaRPr sz="1956" dirty="0">
              <a:solidFill>
                <a:schemeClr val="bg1"/>
              </a:solidFill>
              <a:latin typeface="Trebuchet MS"/>
              <a:cs typeface="Trebuchet MS"/>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4227" y="964849"/>
            <a:ext cx="9381228" cy="4813651"/>
          </a:xfrm>
          <a:prstGeom prst="rect">
            <a:avLst/>
          </a:prstGeom>
        </p:spPr>
        <p:txBody>
          <a:bodyPr vert="horz" wrap="square" lIns="0" tIns="176110" rIns="0" bIns="0" rtlCol="0">
            <a:spAutoFit/>
          </a:bodyPr>
          <a:lstStyle/>
          <a:p>
            <a:pPr marL="22578">
              <a:spcBef>
                <a:spcPts val="1387"/>
              </a:spcBef>
            </a:pPr>
            <a:r>
              <a:rPr sz="2133" b="1" spc="-9" dirty="0">
                <a:latin typeface="Trebuchet MS"/>
                <a:cs typeface="Trebuchet MS"/>
              </a:rPr>
              <a:t>DS2 </a:t>
            </a:r>
            <a:r>
              <a:rPr sz="2133" b="1" spc="-18" dirty="0">
                <a:latin typeface="Trebuchet MS"/>
                <a:cs typeface="Trebuchet MS"/>
              </a:rPr>
              <a:t>Gerenciar </a:t>
            </a:r>
            <a:r>
              <a:rPr sz="2133" b="1" dirty="0">
                <a:latin typeface="Trebuchet MS"/>
                <a:cs typeface="Trebuchet MS"/>
              </a:rPr>
              <a:t>Serviços </a:t>
            </a:r>
            <a:r>
              <a:rPr sz="2133" b="1" spc="-9" dirty="0">
                <a:latin typeface="Trebuchet MS"/>
                <a:cs typeface="Trebuchet MS"/>
              </a:rPr>
              <a:t>de</a:t>
            </a:r>
            <a:r>
              <a:rPr sz="2133" b="1" dirty="0">
                <a:latin typeface="Trebuchet MS"/>
                <a:cs typeface="Trebuchet MS"/>
              </a:rPr>
              <a:t> </a:t>
            </a:r>
            <a:r>
              <a:rPr sz="2133" b="1" spc="-36" dirty="0">
                <a:latin typeface="Trebuchet MS"/>
                <a:cs typeface="Trebuchet MS"/>
              </a:rPr>
              <a:t>Terceiros</a:t>
            </a:r>
            <a:endParaRPr sz="2133" dirty="0">
              <a:latin typeface="Trebuchet MS"/>
              <a:cs typeface="Trebuchet MS"/>
            </a:endParaRPr>
          </a:p>
          <a:p>
            <a:pPr marL="22578">
              <a:spcBef>
                <a:spcPts val="1084"/>
              </a:spcBef>
            </a:pPr>
            <a:r>
              <a:rPr sz="1867" b="1" dirty="0">
                <a:solidFill>
                  <a:schemeClr val="accent2"/>
                </a:solidFill>
                <a:latin typeface="Trebuchet MS"/>
                <a:cs typeface="Trebuchet MS"/>
              </a:rPr>
              <a:t>DS2.3 Gerenciamento de Risco do</a:t>
            </a:r>
            <a:r>
              <a:rPr sz="1867" b="1" spc="-249" dirty="0">
                <a:solidFill>
                  <a:schemeClr val="accent2"/>
                </a:solidFill>
                <a:latin typeface="Trebuchet MS"/>
                <a:cs typeface="Trebuchet MS"/>
              </a:rPr>
              <a:t> </a:t>
            </a:r>
            <a:r>
              <a:rPr sz="1867" b="1" dirty="0">
                <a:solidFill>
                  <a:schemeClr val="accent2"/>
                </a:solidFill>
                <a:latin typeface="Trebuchet MS"/>
                <a:cs typeface="Trebuchet MS"/>
              </a:rPr>
              <a:t>Fornecedor</a:t>
            </a:r>
            <a:endParaRPr sz="1867" dirty="0">
              <a:solidFill>
                <a:schemeClr val="accent2"/>
              </a:solidFill>
              <a:latin typeface="Trebuchet MS"/>
              <a:cs typeface="Trebuchet MS"/>
            </a:endParaRPr>
          </a:p>
          <a:p>
            <a:pPr marL="22578" marR="9031">
              <a:spcBef>
                <a:spcPts val="1067"/>
              </a:spcBef>
            </a:pPr>
            <a:r>
              <a:rPr sz="1778" spc="-9" dirty="0">
                <a:latin typeface="Trebuchet MS"/>
                <a:cs typeface="Trebuchet MS"/>
              </a:rPr>
              <a:t>Identificar e mitigar riscos relativos à </a:t>
            </a:r>
            <a:r>
              <a:rPr sz="1778" spc="-18" dirty="0">
                <a:latin typeface="Trebuchet MS"/>
                <a:cs typeface="Trebuchet MS"/>
              </a:rPr>
              <a:t>habilidade dos fornecedores </a:t>
            </a:r>
            <a:r>
              <a:rPr sz="1778" spc="-9" dirty="0">
                <a:latin typeface="Trebuchet MS"/>
                <a:cs typeface="Trebuchet MS"/>
              </a:rPr>
              <a:t>a continuar </a:t>
            </a:r>
            <a:r>
              <a:rPr sz="1778" spc="-18" dirty="0">
                <a:latin typeface="Trebuchet MS"/>
                <a:cs typeface="Trebuchet MS"/>
              </a:rPr>
              <a:t>entrega  </a:t>
            </a:r>
            <a:r>
              <a:rPr sz="1778" spc="-9" dirty="0">
                <a:latin typeface="Trebuchet MS"/>
                <a:cs typeface="Trebuchet MS"/>
              </a:rPr>
              <a:t>eficaz do serviço de </a:t>
            </a:r>
            <a:r>
              <a:rPr sz="1778" spc="-18" dirty="0">
                <a:latin typeface="Trebuchet MS"/>
                <a:cs typeface="Trebuchet MS"/>
              </a:rPr>
              <a:t>maneira segura </a:t>
            </a:r>
            <a:r>
              <a:rPr sz="1778" spc="-9" dirty="0">
                <a:latin typeface="Trebuchet MS"/>
                <a:cs typeface="Trebuchet MS"/>
              </a:rPr>
              <a:t>e </a:t>
            </a:r>
            <a:r>
              <a:rPr sz="1778" spc="-18" dirty="0">
                <a:latin typeface="Trebuchet MS"/>
                <a:cs typeface="Trebuchet MS"/>
              </a:rPr>
              <a:t>eficiente em uma </a:t>
            </a:r>
            <a:r>
              <a:rPr sz="1778" spc="-9" dirty="0">
                <a:latin typeface="Trebuchet MS"/>
                <a:cs typeface="Trebuchet MS"/>
              </a:rPr>
              <a:t>base contínua. Assegurar contratos  conforme padrões universais do negócio de acordo com requisitos legais e regulatórios. O  </a:t>
            </a:r>
            <a:r>
              <a:rPr sz="1778" spc="-18" dirty="0">
                <a:latin typeface="Trebuchet MS"/>
                <a:cs typeface="Trebuchet MS"/>
              </a:rPr>
              <a:t>gerenciamento </a:t>
            </a:r>
            <a:r>
              <a:rPr sz="1778" spc="-9" dirty="0">
                <a:latin typeface="Trebuchet MS"/>
                <a:cs typeface="Trebuchet MS"/>
              </a:rPr>
              <a:t>de risco </a:t>
            </a:r>
            <a:r>
              <a:rPr sz="1778" spc="-18" dirty="0">
                <a:latin typeface="Trebuchet MS"/>
                <a:cs typeface="Trebuchet MS"/>
              </a:rPr>
              <a:t>deve </a:t>
            </a:r>
            <a:r>
              <a:rPr sz="1778" spc="-9" dirty="0">
                <a:latin typeface="Trebuchet MS"/>
                <a:cs typeface="Trebuchet MS"/>
              </a:rPr>
              <a:t>mais adiante considerar acordos de sigilo </a:t>
            </a:r>
            <a:r>
              <a:rPr sz="1778" dirty="0">
                <a:latin typeface="Trebuchet MS"/>
                <a:cs typeface="Trebuchet MS"/>
              </a:rPr>
              <a:t>(NDAs), </a:t>
            </a:r>
            <a:r>
              <a:rPr sz="1778" spc="-9" dirty="0">
                <a:latin typeface="Trebuchet MS"/>
                <a:cs typeface="Trebuchet MS"/>
              </a:rPr>
              <a:t>contratos </a:t>
            </a:r>
            <a:r>
              <a:rPr sz="1778" spc="-18" dirty="0">
                <a:latin typeface="Trebuchet MS"/>
                <a:cs typeface="Trebuchet MS"/>
              </a:rPr>
              <a:t>de  </a:t>
            </a:r>
            <a:r>
              <a:rPr sz="1778" spc="-9" dirty="0">
                <a:latin typeface="Trebuchet MS"/>
                <a:cs typeface="Trebuchet MS"/>
              </a:rPr>
              <a:t>compromisso, viabilidade continuada do </a:t>
            </a:r>
            <a:r>
              <a:rPr sz="1778" spc="-18" dirty="0">
                <a:latin typeface="Trebuchet MS"/>
                <a:cs typeface="Trebuchet MS"/>
              </a:rPr>
              <a:t>fornecedor, </a:t>
            </a:r>
            <a:r>
              <a:rPr sz="1778" spc="-9" dirty="0">
                <a:latin typeface="Trebuchet MS"/>
                <a:cs typeface="Trebuchet MS"/>
              </a:rPr>
              <a:t>conformidade com requisitos </a:t>
            </a:r>
            <a:r>
              <a:rPr sz="1778" spc="-18" dirty="0">
                <a:latin typeface="Trebuchet MS"/>
                <a:cs typeface="Trebuchet MS"/>
              </a:rPr>
              <a:t>de  segurança, fornecedores </a:t>
            </a:r>
            <a:r>
              <a:rPr sz="1778" spc="-9" dirty="0">
                <a:latin typeface="Trebuchet MS"/>
                <a:cs typeface="Trebuchet MS"/>
              </a:rPr>
              <a:t>alternativos, </a:t>
            </a:r>
            <a:r>
              <a:rPr sz="1778" spc="-18" dirty="0">
                <a:latin typeface="Trebuchet MS"/>
                <a:cs typeface="Trebuchet MS"/>
              </a:rPr>
              <a:t>penalidades </a:t>
            </a:r>
            <a:r>
              <a:rPr sz="1778" spc="-9" dirty="0">
                <a:latin typeface="Trebuchet MS"/>
                <a:cs typeface="Trebuchet MS"/>
              </a:rPr>
              <a:t>e recompensas,</a:t>
            </a:r>
            <a:r>
              <a:rPr sz="1778" spc="382" dirty="0">
                <a:latin typeface="Trebuchet MS"/>
                <a:cs typeface="Trebuchet MS"/>
              </a:rPr>
              <a:t> </a:t>
            </a:r>
            <a:r>
              <a:rPr sz="1778" dirty="0">
                <a:latin typeface="Trebuchet MS"/>
                <a:cs typeface="Trebuchet MS"/>
              </a:rPr>
              <a:t>etc.</a:t>
            </a:r>
          </a:p>
          <a:p>
            <a:pPr>
              <a:lnSpc>
                <a:spcPct val="100000"/>
              </a:lnSpc>
            </a:pPr>
            <a:endParaRPr sz="1956" dirty="0">
              <a:latin typeface="Times New Roman"/>
              <a:cs typeface="Times New Roman"/>
            </a:endParaRPr>
          </a:p>
          <a:p>
            <a:pPr>
              <a:spcBef>
                <a:spcPts val="80"/>
              </a:spcBef>
            </a:pPr>
            <a:endParaRPr sz="1689" dirty="0">
              <a:latin typeface="Times New Roman"/>
              <a:cs typeface="Times New Roman"/>
            </a:endParaRPr>
          </a:p>
          <a:p>
            <a:pPr marL="22578"/>
            <a:r>
              <a:rPr sz="1867" b="1" dirty="0">
                <a:solidFill>
                  <a:schemeClr val="accent2"/>
                </a:solidFill>
                <a:latin typeface="Trebuchet MS"/>
                <a:cs typeface="Trebuchet MS"/>
              </a:rPr>
              <a:t>DS2.4 Monitorar Desempenho do</a:t>
            </a:r>
            <a:r>
              <a:rPr sz="1867" b="1" spc="-187" dirty="0">
                <a:solidFill>
                  <a:schemeClr val="accent2"/>
                </a:solidFill>
                <a:latin typeface="Trebuchet MS"/>
                <a:cs typeface="Trebuchet MS"/>
              </a:rPr>
              <a:t> </a:t>
            </a:r>
            <a:r>
              <a:rPr sz="1867" b="1" dirty="0">
                <a:solidFill>
                  <a:schemeClr val="accent2"/>
                </a:solidFill>
                <a:latin typeface="Trebuchet MS"/>
                <a:cs typeface="Trebuchet MS"/>
              </a:rPr>
              <a:t>Fornecedor</a:t>
            </a:r>
            <a:endParaRPr sz="1867" dirty="0">
              <a:solidFill>
                <a:schemeClr val="accent2"/>
              </a:solidFill>
              <a:latin typeface="Trebuchet MS"/>
              <a:cs typeface="Trebuchet MS"/>
            </a:endParaRPr>
          </a:p>
          <a:p>
            <a:pPr marL="22578" marR="76765">
              <a:spcBef>
                <a:spcPts val="1076"/>
              </a:spcBef>
            </a:pPr>
            <a:r>
              <a:rPr sz="1778" spc="-18" dirty="0">
                <a:latin typeface="Trebuchet MS"/>
                <a:cs typeface="Trebuchet MS"/>
              </a:rPr>
              <a:t>Estabelecer um processo para </a:t>
            </a:r>
            <a:r>
              <a:rPr sz="1778" spc="-9" dirty="0">
                <a:latin typeface="Trebuchet MS"/>
                <a:cs typeface="Trebuchet MS"/>
              </a:rPr>
              <a:t>monitorar a </a:t>
            </a:r>
            <a:r>
              <a:rPr sz="1778" spc="-18" dirty="0">
                <a:latin typeface="Trebuchet MS"/>
                <a:cs typeface="Trebuchet MS"/>
              </a:rPr>
              <a:t>entrega </a:t>
            </a:r>
            <a:r>
              <a:rPr sz="1778" spc="-9" dirty="0">
                <a:latin typeface="Trebuchet MS"/>
                <a:cs typeface="Trebuchet MS"/>
              </a:rPr>
              <a:t>de serviço </a:t>
            </a:r>
            <a:r>
              <a:rPr sz="1778" spc="-18" dirty="0">
                <a:latin typeface="Trebuchet MS"/>
                <a:cs typeface="Trebuchet MS"/>
              </a:rPr>
              <a:t>para </a:t>
            </a:r>
            <a:r>
              <a:rPr sz="1778" spc="-9" dirty="0">
                <a:latin typeface="Trebuchet MS"/>
                <a:cs typeface="Trebuchet MS"/>
              </a:rPr>
              <a:t>assegurar </a:t>
            </a:r>
            <a:r>
              <a:rPr sz="1778" spc="-18" dirty="0">
                <a:latin typeface="Trebuchet MS"/>
                <a:cs typeface="Trebuchet MS"/>
              </a:rPr>
              <a:t>que </a:t>
            </a:r>
            <a:r>
              <a:rPr sz="1778" spc="-9" dirty="0">
                <a:latin typeface="Trebuchet MS"/>
                <a:cs typeface="Trebuchet MS"/>
              </a:rPr>
              <a:t>o  </a:t>
            </a:r>
            <a:r>
              <a:rPr sz="1778" spc="-18" dirty="0">
                <a:latin typeface="Trebuchet MS"/>
                <a:cs typeface="Trebuchet MS"/>
              </a:rPr>
              <a:t>fornecedor </a:t>
            </a:r>
            <a:r>
              <a:rPr sz="1778" spc="-9" dirty="0">
                <a:latin typeface="Trebuchet MS"/>
                <a:cs typeface="Trebuchet MS"/>
              </a:rPr>
              <a:t>está </a:t>
            </a:r>
            <a:r>
              <a:rPr sz="1778" spc="-18" dirty="0">
                <a:latin typeface="Trebuchet MS"/>
                <a:cs typeface="Trebuchet MS"/>
              </a:rPr>
              <a:t>alcançando </a:t>
            </a:r>
            <a:r>
              <a:rPr sz="1778" spc="-9" dirty="0">
                <a:latin typeface="Trebuchet MS"/>
                <a:cs typeface="Trebuchet MS"/>
              </a:rPr>
              <a:t>requisitos atuais de negócio e </a:t>
            </a:r>
            <a:r>
              <a:rPr sz="1778" spc="-18" dirty="0">
                <a:latin typeface="Trebuchet MS"/>
                <a:cs typeface="Trebuchet MS"/>
              </a:rPr>
              <a:t>continua </a:t>
            </a:r>
            <a:r>
              <a:rPr sz="1778" spc="-9" dirty="0">
                <a:latin typeface="Trebuchet MS"/>
                <a:cs typeface="Trebuchet MS"/>
              </a:rPr>
              <a:t>a </a:t>
            </a:r>
            <a:r>
              <a:rPr sz="1778" spc="-18" dirty="0">
                <a:latin typeface="Trebuchet MS"/>
                <a:cs typeface="Trebuchet MS"/>
              </a:rPr>
              <a:t>aderir </a:t>
            </a:r>
            <a:r>
              <a:rPr sz="1778" spc="-9" dirty="0">
                <a:latin typeface="Trebuchet MS"/>
                <a:cs typeface="Trebuchet MS"/>
              </a:rPr>
              <a:t>aos acordos </a:t>
            </a:r>
            <a:r>
              <a:rPr sz="1778" spc="-18" dirty="0">
                <a:latin typeface="Trebuchet MS"/>
                <a:cs typeface="Trebuchet MS"/>
              </a:rPr>
              <a:t>de  </a:t>
            </a:r>
            <a:r>
              <a:rPr sz="1778" spc="-9" dirty="0">
                <a:latin typeface="Trebuchet MS"/>
                <a:cs typeface="Trebuchet MS"/>
              </a:rPr>
              <a:t>contrato e acordos de nível de serviço, e </a:t>
            </a:r>
            <a:r>
              <a:rPr sz="1778" spc="-18" dirty="0">
                <a:latin typeface="Trebuchet MS"/>
                <a:cs typeface="Trebuchet MS"/>
              </a:rPr>
              <a:t>que </a:t>
            </a:r>
            <a:r>
              <a:rPr sz="1778" spc="-9" dirty="0">
                <a:latin typeface="Trebuchet MS"/>
                <a:cs typeface="Trebuchet MS"/>
              </a:rPr>
              <a:t>seu </a:t>
            </a:r>
            <a:r>
              <a:rPr sz="1778" spc="-18" dirty="0">
                <a:latin typeface="Trebuchet MS"/>
                <a:cs typeface="Trebuchet MS"/>
              </a:rPr>
              <a:t>desempenho </a:t>
            </a:r>
            <a:r>
              <a:rPr sz="1778" spc="-9" dirty="0">
                <a:latin typeface="Trebuchet MS"/>
                <a:cs typeface="Trebuchet MS"/>
              </a:rPr>
              <a:t>é competitivo com  </a:t>
            </a:r>
            <a:r>
              <a:rPr sz="1778" spc="-18" dirty="0">
                <a:latin typeface="Trebuchet MS"/>
                <a:cs typeface="Trebuchet MS"/>
              </a:rPr>
              <a:t>fornecedores alternativos </a:t>
            </a:r>
            <a:r>
              <a:rPr sz="1778" spc="-9" dirty="0">
                <a:latin typeface="Trebuchet MS"/>
                <a:cs typeface="Trebuchet MS"/>
              </a:rPr>
              <a:t>e </a:t>
            </a:r>
            <a:r>
              <a:rPr sz="1778" spc="-18" dirty="0">
                <a:latin typeface="Trebuchet MS"/>
                <a:cs typeface="Trebuchet MS"/>
              </a:rPr>
              <a:t>condições </a:t>
            </a:r>
            <a:r>
              <a:rPr sz="1778" spc="-9" dirty="0">
                <a:latin typeface="Trebuchet MS"/>
                <a:cs typeface="Trebuchet MS"/>
              </a:rPr>
              <a:t>de</a:t>
            </a:r>
            <a:r>
              <a:rPr sz="1778" spc="276" dirty="0">
                <a:latin typeface="Trebuchet MS"/>
                <a:cs typeface="Trebuchet MS"/>
              </a:rPr>
              <a:t> </a:t>
            </a:r>
            <a:r>
              <a:rPr sz="1778" spc="-18" dirty="0">
                <a:latin typeface="Trebuchet MS"/>
                <a:cs typeface="Trebuchet MS"/>
              </a:rPr>
              <a:t>mercado.</a:t>
            </a:r>
            <a:endParaRPr sz="1778" dirty="0">
              <a:latin typeface="Trebuchet MS"/>
              <a:cs typeface="Trebuchet MS"/>
            </a:endParaRPr>
          </a:p>
        </p:txBody>
      </p:sp>
      <p:sp>
        <p:nvSpPr>
          <p:cNvPr id="3" name="object 3"/>
          <p:cNvSpPr/>
          <p:nvPr/>
        </p:nvSpPr>
        <p:spPr>
          <a:xfrm>
            <a:off x="153774" y="1149053"/>
            <a:ext cx="592044" cy="4627621"/>
          </a:xfrm>
          <a:prstGeom prst="rect">
            <a:avLst/>
          </a:prstGeom>
          <a:solidFill>
            <a:schemeClr val="accent2"/>
          </a:solidFill>
        </p:spPr>
        <p:txBody>
          <a:bodyPr wrap="square" lIns="0" tIns="0" rIns="0" bIns="0" rtlCol="0"/>
          <a:lstStyle/>
          <a:p>
            <a:endParaRPr sz="3200"/>
          </a:p>
        </p:txBody>
      </p:sp>
      <p:sp>
        <p:nvSpPr>
          <p:cNvPr id="4" name="object 4"/>
          <p:cNvSpPr txBox="1"/>
          <p:nvPr/>
        </p:nvSpPr>
        <p:spPr>
          <a:xfrm>
            <a:off x="267370" y="1623556"/>
            <a:ext cx="300980" cy="3665565"/>
          </a:xfrm>
          <a:prstGeom prst="rect">
            <a:avLst/>
          </a:prstGeom>
        </p:spPr>
        <p:txBody>
          <a:bodyPr vert="vert270" wrap="square" lIns="0" tIns="7902" rIns="0" bIns="0" rtlCol="0">
            <a:spAutoFit/>
          </a:bodyPr>
          <a:lstStyle/>
          <a:p>
            <a:pPr marL="22578">
              <a:spcBef>
                <a:spcPts val="62"/>
              </a:spcBef>
            </a:pPr>
            <a:r>
              <a:rPr sz="1956" spc="-9" dirty="0">
                <a:solidFill>
                  <a:schemeClr val="bg1"/>
                </a:solidFill>
                <a:latin typeface="Trebuchet MS"/>
                <a:cs typeface="Trebuchet MS"/>
              </a:rPr>
              <a:t>Compliance </a:t>
            </a:r>
            <a:r>
              <a:rPr sz="1956" dirty="0">
                <a:solidFill>
                  <a:schemeClr val="bg1"/>
                </a:solidFill>
                <a:latin typeface="Trebuchet MS"/>
                <a:cs typeface="Trebuchet MS"/>
              </a:rPr>
              <a:t>e </a:t>
            </a:r>
            <a:r>
              <a:rPr sz="1956" spc="-9" dirty="0">
                <a:solidFill>
                  <a:schemeClr val="bg1"/>
                </a:solidFill>
                <a:latin typeface="Trebuchet MS"/>
                <a:cs typeface="Trebuchet MS"/>
              </a:rPr>
              <a:t>Controles</a:t>
            </a:r>
            <a:r>
              <a:rPr sz="1956" spc="-18" dirty="0">
                <a:solidFill>
                  <a:schemeClr val="bg1"/>
                </a:solidFill>
                <a:latin typeface="Trebuchet MS"/>
                <a:cs typeface="Trebuchet MS"/>
              </a:rPr>
              <a:t> </a:t>
            </a:r>
            <a:r>
              <a:rPr sz="1956" spc="-9" dirty="0">
                <a:solidFill>
                  <a:schemeClr val="bg1"/>
                </a:solidFill>
                <a:latin typeface="Trebuchet MS"/>
                <a:cs typeface="Trebuchet MS"/>
              </a:rPr>
              <a:t>Internos</a:t>
            </a:r>
            <a:endParaRPr sz="1956" dirty="0">
              <a:solidFill>
                <a:schemeClr val="bg1"/>
              </a:solidFill>
              <a:latin typeface="Trebuchet MS"/>
              <a:cs typeface="Trebuchet MS"/>
            </a:endParaRPr>
          </a:p>
        </p:txBody>
      </p:sp>
      <p:sp>
        <p:nvSpPr>
          <p:cNvPr id="5" name="object 5"/>
          <p:cNvSpPr txBox="1">
            <a:spLocks noGrp="1"/>
          </p:cNvSpPr>
          <p:nvPr>
            <p:ph type="title"/>
          </p:nvPr>
        </p:nvSpPr>
        <p:spPr>
          <a:xfrm>
            <a:off x="3335929" y="524336"/>
            <a:ext cx="5230232" cy="351030"/>
          </a:xfrm>
          <a:prstGeom prst="rect">
            <a:avLst/>
          </a:prstGeom>
        </p:spPr>
        <p:txBody>
          <a:bodyPr vert="horz" wrap="square" lIns="0" tIns="22578" rIns="0" bIns="0" rtlCol="0">
            <a:spAutoFit/>
          </a:bodyPr>
          <a:lstStyle/>
          <a:p>
            <a:pPr marL="22578">
              <a:spcBef>
                <a:spcPts val="178"/>
              </a:spcBef>
            </a:pPr>
            <a:r>
              <a:rPr sz="2133" spc="-9" dirty="0">
                <a:solidFill>
                  <a:srgbClr val="FFFFFF"/>
                </a:solidFill>
                <a:latin typeface="Arial"/>
                <a:cs typeface="Arial"/>
              </a:rPr>
              <a:t>COSO e </a:t>
            </a:r>
            <a:r>
              <a:rPr sz="2133" dirty="0">
                <a:solidFill>
                  <a:srgbClr val="FFFFFF"/>
                </a:solidFill>
                <a:latin typeface="Arial"/>
                <a:cs typeface="Arial"/>
              </a:rPr>
              <a:t>o </a:t>
            </a:r>
            <a:r>
              <a:rPr sz="2133" spc="-9" dirty="0">
                <a:solidFill>
                  <a:srgbClr val="FFFFFF"/>
                </a:solidFill>
                <a:latin typeface="Arial"/>
                <a:cs typeface="Arial"/>
              </a:rPr>
              <a:t>COBIT </a:t>
            </a:r>
            <a:r>
              <a:rPr sz="2133" dirty="0">
                <a:solidFill>
                  <a:srgbClr val="FFFFFF"/>
                </a:solidFill>
                <a:latin typeface="Arial"/>
                <a:cs typeface="Arial"/>
              </a:rPr>
              <a:t>nos </a:t>
            </a:r>
            <a:r>
              <a:rPr sz="2133" spc="-9" dirty="0">
                <a:solidFill>
                  <a:srgbClr val="FFFFFF"/>
                </a:solidFill>
                <a:latin typeface="Arial"/>
                <a:cs typeface="Arial"/>
              </a:rPr>
              <a:t>controles</a:t>
            </a:r>
            <a:r>
              <a:rPr sz="2133" spc="80" dirty="0">
                <a:solidFill>
                  <a:srgbClr val="FFFFFF"/>
                </a:solidFill>
                <a:latin typeface="Arial"/>
                <a:cs typeface="Arial"/>
              </a:rPr>
              <a:t> </a:t>
            </a:r>
            <a:r>
              <a:rPr sz="2133" spc="-9" dirty="0">
                <a:solidFill>
                  <a:srgbClr val="FFFFFF"/>
                </a:solidFill>
                <a:latin typeface="Arial"/>
                <a:cs typeface="Arial"/>
              </a:rPr>
              <a:t>Internos</a:t>
            </a:r>
            <a:endParaRPr sz="2133">
              <a:latin typeface="Arial"/>
              <a:cs typeface="Arial"/>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p:nvPr/>
        </p:nvSpPr>
        <p:spPr>
          <a:xfrm rot="16200000">
            <a:off x="3028366" y="-1529077"/>
            <a:ext cx="4542725" cy="8823952"/>
          </a:xfrm>
          <a:prstGeom prst="rect">
            <a:avLst/>
          </a:prstGeom>
          <a:blipFill>
            <a:blip r:embed="rId2" cstate="print"/>
            <a:stretch>
              <a:fillRect/>
            </a:stretch>
          </a:blipFill>
        </p:spPr>
        <p:txBody>
          <a:bodyPr wrap="square" lIns="0" tIns="0" rIns="0" bIns="0" rtlCol="0"/>
          <a:lstStyle/>
          <a:p>
            <a:endParaRPr sz="3200"/>
          </a:p>
        </p:txBody>
      </p:sp>
      <p:sp>
        <p:nvSpPr>
          <p:cNvPr id="7" name="object 7"/>
          <p:cNvSpPr/>
          <p:nvPr/>
        </p:nvSpPr>
        <p:spPr>
          <a:xfrm rot="16200000">
            <a:off x="8171240" y="3646904"/>
            <a:ext cx="888698" cy="1494291"/>
          </a:xfrm>
          <a:prstGeom prst="rect">
            <a:avLst/>
          </a:prstGeom>
          <a:blipFill>
            <a:blip r:embed="rId3" cstate="print"/>
            <a:stretch>
              <a:fillRect/>
            </a:stretch>
          </a:blipFill>
        </p:spPr>
        <p:txBody>
          <a:bodyPr wrap="square" lIns="0" tIns="0" rIns="0" bIns="0" rtlCol="0"/>
          <a:lstStyle/>
          <a:p>
            <a:endParaRPr sz="3200"/>
          </a:p>
        </p:txBody>
      </p:sp>
      <p:sp>
        <p:nvSpPr>
          <p:cNvPr id="4" name="object 4"/>
          <p:cNvSpPr/>
          <p:nvPr/>
        </p:nvSpPr>
        <p:spPr>
          <a:xfrm rot="16200000">
            <a:off x="-1845544" y="3168667"/>
            <a:ext cx="4627621" cy="592044"/>
          </a:xfrm>
          <a:prstGeom prst="rect">
            <a:avLst/>
          </a:prstGeom>
          <a:solidFill>
            <a:schemeClr val="accent2"/>
          </a:solidFill>
        </p:spPr>
        <p:txBody>
          <a:bodyPr wrap="square" lIns="0" tIns="0" rIns="0" bIns="0" rtlCol="0"/>
          <a:lstStyle/>
          <a:p>
            <a:endParaRPr sz="3200"/>
          </a:p>
        </p:txBody>
      </p:sp>
      <p:sp>
        <p:nvSpPr>
          <p:cNvPr id="5" name="object 5"/>
          <p:cNvSpPr txBox="1"/>
          <p:nvPr/>
        </p:nvSpPr>
        <p:spPr>
          <a:xfrm rot="16200000">
            <a:off x="-1357467" y="3267046"/>
            <a:ext cx="3665565" cy="324918"/>
          </a:xfrm>
          <a:prstGeom prst="rect">
            <a:avLst/>
          </a:prstGeom>
        </p:spPr>
        <p:txBody>
          <a:bodyPr vert="horz" wrap="square" lIns="0" tIns="23707" rIns="0" bIns="0" rtlCol="0">
            <a:spAutoFit/>
          </a:bodyPr>
          <a:lstStyle/>
          <a:p>
            <a:pPr marL="22578">
              <a:spcBef>
                <a:spcPts val="187"/>
              </a:spcBef>
            </a:pPr>
            <a:r>
              <a:rPr sz="1956" spc="-9" dirty="0">
                <a:solidFill>
                  <a:schemeClr val="bg1"/>
                </a:solidFill>
                <a:latin typeface="Trebuchet MS"/>
                <a:cs typeface="Trebuchet MS"/>
              </a:rPr>
              <a:t>Compliance </a:t>
            </a:r>
            <a:r>
              <a:rPr sz="1956" dirty="0">
                <a:solidFill>
                  <a:schemeClr val="bg1"/>
                </a:solidFill>
                <a:latin typeface="Trebuchet MS"/>
                <a:cs typeface="Trebuchet MS"/>
              </a:rPr>
              <a:t>e </a:t>
            </a:r>
            <a:r>
              <a:rPr sz="1956" spc="-9" dirty="0">
                <a:solidFill>
                  <a:schemeClr val="bg1"/>
                </a:solidFill>
                <a:latin typeface="Trebuchet MS"/>
                <a:cs typeface="Trebuchet MS"/>
              </a:rPr>
              <a:t>Controles</a:t>
            </a:r>
            <a:r>
              <a:rPr sz="1956" spc="-18" dirty="0">
                <a:solidFill>
                  <a:schemeClr val="bg1"/>
                </a:solidFill>
                <a:latin typeface="Trebuchet MS"/>
                <a:cs typeface="Trebuchet MS"/>
              </a:rPr>
              <a:t> </a:t>
            </a:r>
            <a:r>
              <a:rPr sz="1956" spc="-9" dirty="0">
                <a:solidFill>
                  <a:schemeClr val="bg1"/>
                </a:solidFill>
                <a:latin typeface="Trebuchet MS"/>
                <a:cs typeface="Trebuchet MS"/>
              </a:rPr>
              <a:t>Internos</a:t>
            </a:r>
            <a:endParaRPr sz="1956" dirty="0">
              <a:solidFill>
                <a:schemeClr val="bg1"/>
              </a:solidFill>
              <a:latin typeface="Trebuchet MS"/>
              <a:cs typeface="Trebuchet MS"/>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p:nvPr/>
        </p:nvSpPr>
        <p:spPr>
          <a:xfrm rot="16200000">
            <a:off x="3300584" y="-1585240"/>
            <a:ext cx="4356004" cy="8936280"/>
          </a:xfrm>
          <a:prstGeom prst="rect">
            <a:avLst/>
          </a:prstGeom>
          <a:blipFill>
            <a:blip r:embed="rId2" cstate="print"/>
            <a:stretch>
              <a:fillRect/>
            </a:stretch>
          </a:blipFill>
        </p:spPr>
        <p:txBody>
          <a:bodyPr wrap="square" lIns="0" tIns="0" rIns="0" bIns="0" rtlCol="0"/>
          <a:lstStyle/>
          <a:p>
            <a:endParaRPr sz="3200"/>
          </a:p>
        </p:txBody>
      </p:sp>
      <p:sp>
        <p:nvSpPr>
          <p:cNvPr id="4" name="object 4"/>
          <p:cNvSpPr/>
          <p:nvPr/>
        </p:nvSpPr>
        <p:spPr>
          <a:xfrm rot="16200000">
            <a:off x="-1854636" y="3143268"/>
            <a:ext cx="4627621" cy="592044"/>
          </a:xfrm>
          <a:prstGeom prst="rect">
            <a:avLst/>
          </a:prstGeom>
          <a:solidFill>
            <a:schemeClr val="accent2"/>
          </a:solidFill>
        </p:spPr>
        <p:txBody>
          <a:bodyPr wrap="square" lIns="0" tIns="0" rIns="0" bIns="0" rtlCol="0"/>
          <a:lstStyle/>
          <a:p>
            <a:endParaRPr sz="3200"/>
          </a:p>
        </p:txBody>
      </p:sp>
      <p:sp>
        <p:nvSpPr>
          <p:cNvPr id="5" name="object 5"/>
          <p:cNvSpPr txBox="1"/>
          <p:nvPr/>
        </p:nvSpPr>
        <p:spPr>
          <a:xfrm rot="16200000">
            <a:off x="-1366559" y="3241647"/>
            <a:ext cx="3665565" cy="324918"/>
          </a:xfrm>
          <a:prstGeom prst="rect">
            <a:avLst/>
          </a:prstGeom>
        </p:spPr>
        <p:txBody>
          <a:bodyPr vert="horz" wrap="square" lIns="0" tIns="23707" rIns="0" bIns="0" rtlCol="0">
            <a:spAutoFit/>
          </a:bodyPr>
          <a:lstStyle/>
          <a:p>
            <a:pPr marL="22578">
              <a:spcBef>
                <a:spcPts val="187"/>
              </a:spcBef>
            </a:pPr>
            <a:r>
              <a:rPr sz="1956" spc="-9" dirty="0">
                <a:solidFill>
                  <a:schemeClr val="bg1"/>
                </a:solidFill>
                <a:latin typeface="Trebuchet MS"/>
                <a:cs typeface="Trebuchet MS"/>
              </a:rPr>
              <a:t>Compliance </a:t>
            </a:r>
            <a:r>
              <a:rPr sz="1956" dirty="0">
                <a:solidFill>
                  <a:schemeClr val="bg1"/>
                </a:solidFill>
                <a:latin typeface="Trebuchet MS"/>
                <a:cs typeface="Trebuchet MS"/>
              </a:rPr>
              <a:t>e </a:t>
            </a:r>
            <a:r>
              <a:rPr sz="1956" spc="-9" dirty="0">
                <a:solidFill>
                  <a:schemeClr val="bg1"/>
                </a:solidFill>
                <a:latin typeface="Trebuchet MS"/>
                <a:cs typeface="Trebuchet MS"/>
              </a:rPr>
              <a:t>Controles</a:t>
            </a:r>
            <a:r>
              <a:rPr sz="1956" spc="-18" dirty="0">
                <a:solidFill>
                  <a:schemeClr val="bg1"/>
                </a:solidFill>
                <a:latin typeface="Trebuchet MS"/>
                <a:cs typeface="Trebuchet MS"/>
              </a:rPr>
              <a:t> </a:t>
            </a:r>
            <a:r>
              <a:rPr sz="1956" spc="-9" dirty="0">
                <a:solidFill>
                  <a:schemeClr val="bg1"/>
                </a:solidFill>
                <a:latin typeface="Trebuchet MS"/>
                <a:cs typeface="Trebuchet MS"/>
              </a:rPr>
              <a:t>Internos</a:t>
            </a:r>
            <a:endParaRPr sz="1956" dirty="0">
              <a:solidFill>
                <a:schemeClr val="bg1"/>
              </a:solidFill>
              <a:latin typeface="Trebuchet MS"/>
              <a:cs typeface="Trebuchet MS"/>
            </a:endParaRPr>
          </a:p>
        </p:txBody>
      </p:sp>
      <p:sp>
        <p:nvSpPr>
          <p:cNvPr id="7" name="object 7"/>
          <p:cNvSpPr/>
          <p:nvPr/>
        </p:nvSpPr>
        <p:spPr>
          <a:xfrm rot="16200000">
            <a:off x="8628441" y="3723104"/>
            <a:ext cx="888698" cy="1494291"/>
          </a:xfrm>
          <a:prstGeom prst="rect">
            <a:avLst/>
          </a:prstGeom>
          <a:blipFill>
            <a:blip r:embed="rId3" cstate="print"/>
            <a:stretch>
              <a:fillRect/>
            </a:stretch>
          </a:blipFill>
        </p:spPr>
        <p:txBody>
          <a:bodyPr wrap="square" lIns="0" tIns="0" rIns="0" bIns="0" rtlCol="0"/>
          <a:lstStyle/>
          <a:p>
            <a:endParaRPr sz="320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rot="16200000">
            <a:off x="3272006" y="-1402572"/>
            <a:ext cx="4352617" cy="8570942"/>
          </a:xfrm>
          <a:prstGeom prst="rect">
            <a:avLst/>
          </a:prstGeom>
          <a:blipFill>
            <a:blip r:embed="rId2" cstate="print"/>
            <a:stretch>
              <a:fillRect/>
            </a:stretch>
          </a:blipFill>
        </p:spPr>
        <p:txBody>
          <a:bodyPr wrap="square" lIns="0" tIns="0" rIns="0" bIns="0" rtlCol="0"/>
          <a:lstStyle/>
          <a:p>
            <a:endParaRPr sz="3200"/>
          </a:p>
        </p:txBody>
      </p:sp>
      <p:sp>
        <p:nvSpPr>
          <p:cNvPr id="5" name="object 5"/>
          <p:cNvSpPr/>
          <p:nvPr/>
        </p:nvSpPr>
        <p:spPr>
          <a:xfrm rot="16200000">
            <a:off x="-1845544" y="3143268"/>
            <a:ext cx="4627621" cy="592044"/>
          </a:xfrm>
          <a:prstGeom prst="rect">
            <a:avLst/>
          </a:prstGeom>
          <a:solidFill>
            <a:schemeClr val="accent2"/>
          </a:solidFill>
        </p:spPr>
        <p:txBody>
          <a:bodyPr wrap="square" lIns="0" tIns="0" rIns="0" bIns="0" rtlCol="0"/>
          <a:lstStyle/>
          <a:p>
            <a:endParaRPr sz="3200"/>
          </a:p>
        </p:txBody>
      </p:sp>
      <p:sp>
        <p:nvSpPr>
          <p:cNvPr id="6" name="object 6"/>
          <p:cNvSpPr txBox="1"/>
          <p:nvPr/>
        </p:nvSpPr>
        <p:spPr>
          <a:xfrm rot="16200000">
            <a:off x="-1357467" y="3241647"/>
            <a:ext cx="3665565" cy="324918"/>
          </a:xfrm>
          <a:prstGeom prst="rect">
            <a:avLst/>
          </a:prstGeom>
        </p:spPr>
        <p:txBody>
          <a:bodyPr vert="horz" wrap="square" lIns="0" tIns="23707" rIns="0" bIns="0" rtlCol="0">
            <a:spAutoFit/>
          </a:bodyPr>
          <a:lstStyle/>
          <a:p>
            <a:pPr marL="22578">
              <a:spcBef>
                <a:spcPts val="187"/>
              </a:spcBef>
            </a:pPr>
            <a:r>
              <a:rPr sz="1956" spc="-9" dirty="0">
                <a:solidFill>
                  <a:schemeClr val="bg1"/>
                </a:solidFill>
                <a:latin typeface="Trebuchet MS"/>
                <a:cs typeface="Trebuchet MS"/>
              </a:rPr>
              <a:t>Compliance </a:t>
            </a:r>
            <a:r>
              <a:rPr sz="1956" dirty="0">
                <a:solidFill>
                  <a:schemeClr val="bg1"/>
                </a:solidFill>
                <a:latin typeface="Trebuchet MS"/>
                <a:cs typeface="Trebuchet MS"/>
              </a:rPr>
              <a:t>e </a:t>
            </a:r>
            <a:r>
              <a:rPr sz="1956" spc="-9" dirty="0">
                <a:solidFill>
                  <a:schemeClr val="bg1"/>
                </a:solidFill>
                <a:latin typeface="Trebuchet MS"/>
                <a:cs typeface="Trebuchet MS"/>
              </a:rPr>
              <a:t>Controles</a:t>
            </a:r>
            <a:r>
              <a:rPr sz="1956" spc="-18" dirty="0">
                <a:solidFill>
                  <a:schemeClr val="bg1"/>
                </a:solidFill>
                <a:latin typeface="Trebuchet MS"/>
                <a:cs typeface="Trebuchet MS"/>
              </a:rPr>
              <a:t> </a:t>
            </a:r>
            <a:r>
              <a:rPr sz="1956" spc="-9" dirty="0">
                <a:solidFill>
                  <a:schemeClr val="bg1"/>
                </a:solidFill>
                <a:latin typeface="Trebuchet MS"/>
                <a:cs typeface="Trebuchet MS"/>
              </a:rPr>
              <a:t>Internos</a:t>
            </a:r>
            <a:endParaRPr sz="1956" dirty="0">
              <a:solidFill>
                <a:schemeClr val="bg1"/>
              </a:solidFill>
              <a:latin typeface="Trebuchet MS"/>
              <a:cs typeface="Trebuchet MS"/>
            </a:endParaRPr>
          </a:p>
        </p:txBody>
      </p:sp>
      <p:sp>
        <p:nvSpPr>
          <p:cNvPr id="7" name="object 7"/>
          <p:cNvSpPr/>
          <p:nvPr/>
        </p:nvSpPr>
        <p:spPr>
          <a:xfrm rot="16200000">
            <a:off x="8353349" y="3746733"/>
            <a:ext cx="888698" cy="1494291"/>
          </a:xfrm>
          <a:prstGeom prst="rect">
            <a:avLst/>
          </a:prstGeom>
          <a:blipFill>
            <a:blip r:embed="rId3" cstate="print"/>
            <a:stretch>
              <a:fillRect/>
            </a:stretch>
          </a:blipFill>
        </p:spPr>
        <p:txBody>
          <a:bodyPr wrap="square" lIns="0" tIns="0" rIns="0" bIns="0" rtlCol="0"/>
          <a:lstStyle/>
          <a:p>
            <a:endParaRPr sz="320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rot="16200000">
            <a:off x="-1845544" y="3154153"/>
            <a:ext cx="4627621" cy="592044"/>
          </a:xfrm>
          <a:prstGeom prst="rect">
            <a:avLst/>
          </a:prstGeom>
          <a:solidFill>
            <a:schemeClr val="accent2"/>
          </a:solidFill>
        </p:spPr>
        <p:txBody>
          <a:bodyPr wrap="square" lIns="0" tIns="0" rIns="0" bIns="0" rtlCol="0"/>
          <a:lstStyle/>
          <a:p>
            <a:endParaRPr sz="3200"/>
          </a:p>
        </p:txBody>
      </p:sp>
      <p:sp>
        <p:nvSpPr>
          <p:cNvPr id="5" name="object 5"/>
          <p:cNvSpPr txBox="1"/>
          <p:nvPr/>
        </p:nvSpPr>
        <p:spPr>
          <a:xfrm rot="16200000">
            <a:off x="-1357467" y="3252532"/>
            <a:ext cx="3665565" cy="324918"/>
          </a:xfrm>
          <a:prstGeom prst="rect">
            <a:avLst/>
          </a:prstGeom>
        </p:spPr>
        <p:txBody>
          <a:bodyPr vert="horz" wrap="square" lIns="0" tIns="23707" rIns="0" bIns="0" rtlCol="0">
            <a:spAutoFit/>
          </a:bodyPr>
          <a:lstStyle/>
          <a:p>
            <a:pPr marL="22578">
              <a:spcBef>
                <a:spcPts val="187"/>
              </a:spcBef>
            </a:pPr>
            <a:r>
              <a:rPr sz="1956" spc="-9" dirty="0">
                <a:solidFill>
                  <a:schemeClr val="bg1"/>
                </a:solidFill>
                <a:latin typeface="Trebuchet MS"/>
                <a:cs typeface="Trebuchet MS"/>
              </a:rPr>
              <a:t>Compliance </a:t>
            </a:r>
            <a:r>
              <a:rPr sz="1956" dirty="0">
                <a:solidFill>
                  <a:schemeClr val="bg1"/>
                </a:solidFill>
                <a:latin typeface="Trebuchet MS"/>
                <a:cs typeface="Trebuchet MS"/>
              </a:rPr>
              <a:t>e </a:t>
            </a:r>
            <a:r>
              <a:rPr sz="1956" spc="-9" dirty="0">
                <a:solidFill>
                  <a:schemeClr val="bg1"/>
                </a:solidFill>
                <a:latin typeface="Trebuchet MS"/>
                <a:cs typeface="Trebuchet MS"/>
              </a:rPr>
              <a:t>Controles</a:t>
            </a:r>
            <a:r>
              <a:rPr sz="1956" spc="-18" dirty="0">
                <a:solidFill>
                  <a:schemeClr val="bg1"/>
                </a:solidFill>
                <a:latin typeface="Trebuchet MS"/>
                <a:cs typeface="Trebuchet MS"/>
              </a:rPr>
              <a:t> </a:t>
            </a:r>
            <a:r>
              <a:rPr sz="1956" spc="-9" dirty="0">
                <a:solidFill>
                  <a:schemeClr val="bg1"/>
                </a:solidFill>
                <a:latin typeface="Trebuchet MS"/>
                <a:cs typeface="Trebuchet MS"/>
              </a:rPr>
              <a:t>Internos</a:t>
            </a:r>
            <a:endParaRPr sz="1956" dirty="0">
              <a:solidFill>
                <a:schemeClr val="bg1"/>
              </a:solidFill>
              <a:latin typeface="Trebuchet MS"/>
              <a:cs typeface="Trebuchet MS"/>
            </a:endParaRPr>
          </a:p>
        </p:txBody>
      </p:sp>
      <p:sp>
        <p:nvSpPr>
          <p:cNvPr id="6" name="object 6"/>
          <p:cNvSpPr/>
          <p:nvPr/>
        </p:nvSpPr>
        <p:spPr>
          <a:xfrm rot="16200000">
            <a:off x="2771046" y="-445573"/>
            <a:ext cx="4708397" cy="6656945"/>
          </a:xfrm>
          <a:prstGeom prst="rect">
            <a:avLst/>
          </a:prstGeom>
          <a:blipFill>
            <a:blip r:embed="rId2" cstate="print"/>
            <a:stretch>
              <a:fillRect/>
            </a:stretch>
          </a:blipFill>
        </p:spPr>
        <p:txBody>
          <a:bodyPr wrap="square" lIns="0" tIns="0" rIns="0" bIns="0" rtlCol="0"/>
          <a:lstStyle/>
          <a:p>
            <a:endParaRPr sz="320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7" name="Tabela 76">
            <a:extLst>
              <a:ext uri="{FF2B5EF4-FFF2-40B4-BE49-F238E27FC236}">
                <a16:creationId xmlns:a16="http://schemas.microsoft.com/office/drawing/2014/main" id="{6B47B25C-A9A2-487A-8A78-189DDFB09A02}"/>
              </a:ext>
            </a:extLst>
          </p:cNvPr>
          <p:cNvGraphicFramePr>
            <a:graphicFrameLocks noGrp="1"/>
          </p:cNvGraphicFramePr>
          <p:nvPr>
            <p:extLst>
              <p:ext uri="{D42A27DB-BD31-4B8C-83A1-F6EECF244321}">
                <p14:modId xmlns:p14="http://schemas.microsoft.com/office/powerpoint/2010/main" val="1023125715"/>
              </p:ext>
            </p:extLst>
          </p:nvPr>
        </p:nvGraphicFramePr>
        <p:xfrm>
          <a:off x="1369377" y="872199"/>
          <a:ext cx="8463073" cy="4463470"/>
        </p:xfrm>
        <a:graphic>
          <a:graphicData uri="http://schemas.openxmlformats.org/drawingml/2006/table">
            <a:tbl>
              <a:tblPr firstRow="1" bandRow="1">
                <a:tableStyleId>{21E4AEA4-8DFA-4A89-87EB-49C32662AFE0}</a:tableStyleId>
              </a:tblPr>
              <a:tblGrid>
                <a:gridCol w="4277441">
                  <a:extLst>
                    <a:ext uri="{9D8B030D-6E8A-4147-A177-3AD203B41FA5}">
                      <a16:colId xmlns:a16="http://schemas.microsoft.com/office/drawing/2014/main" val="1700732500"/>
                    </a:ext>
                  </a:extLst>
                </a:gridCol>
                <a:gridCol w="380512">
                  <a:extLst>
                    <a:ext uri="{9D8B030D-6E8A-4147-A177-3AD203B41FA5}">
                      <a16:colId xmlns:a16="http://schemas.microsoft.com/office/drawing/2014/main" val="4053338704"/>
                    </a:ext>
                  </a:extLst>
                </a:gridCol>
                <a:gridCol w="380512">
                  <a:extLst>
                    <a:ext uri="{9D8B030D-6E8A-4147-A177-3AD203B41FA5}">
                      <a16:colId xmlns:a16="http://schemas.microsoft.com/office/drawing/2014/main" val="3766106495"/>
                    </a:ext>
                  </a:extLst>
                </a:gridCol>
                <a:gridCol w="380512">
                  <a:extLst>
                    <a:ext uri="{9D8B030D-6E8A-4147-A177-3AD203B41FA5}">
                      <a16:colId xmlns:a16="http://schemas.microsoft.com/office/drawing/2014/main" val="3047985289"/>
                    </a:ext>
                  </a:extLst>
                </a:gridCol>
                <a:gridCol w="380512">
                  <a:extLst>
                    <a:ext uri="{9D8B030D-6E8A-4147-A177-3AD203B41FA5}">
                      <a16:colId xmlns:a16="http://schemas.microsoft.com/office/drawing/2014/main" val="563248392"/>
                    </a:ext>
                  </a:extLst>
                </a:gridCol>
                <a:gridCol w="380512">
                  <a:extLst>
                    <a:ext uri="{9D8B030D-6E8A-4147-A177-3AD203B41FA5}">
                      <a16:colId xmlns:a16="http://schemas.microsoft.com/office/drawing/2014/main" val="3158704372"/>
                    </a:ext>
                  </a:extLst>
                </a:gridCol>
                <a:gridCol w="380512">
                  <a:extLst>
                    <a:ext uri="{9D8B030D-6E8A-4147-A177-3AD203B41FA5}">
                      <a16:colId xmlns:a16="http://schemas.microsoft.com/office/drawing/2014/main" val="3555944572"/>
                    </a:ext>
                  </a:extLst>
                </a:gridCol>
                <a:gridCol w="380512">
                  <a:extLst>
                    <a:ext uri="{9D8B030D-6E8A-4147-A177-3AD203B41FA5}">
                      <a16:colId xmlns:a16="http://schemas.microsoft.com/office/drawing/2014/main" val="2220034193"/>
                    </a:ext>
                  </a:extLst>
                </a:gridCol>
                <a:gridCol w="380512">
                  <a:extLst>
                    <a:ext uri="{9D8B030D-6E8A-4147-A177-3AD203B41FA5}">
                      <a16:colId xmlns:a16="http://schemas.microsoft.com/office/drawing/2014/main" val="2132140852"/>
                    </a:ext>
                  </a:extLst>
                </a:gridCol>
                <a:gridCol w="380512">
                  <a:extLst>
                    <a:ext uri="{9D8B030D-6E8A-4147-A177-3AD203B41FA5}">
                      <a16:colId xmlns:a16="http://schemas.microsoft.com/office/drawing/2014/main" val="3598702438"/>
                    </a:ext>
                  </a:extLst>
                </a:gridCol>
                <a:gridCol w="380512">
                  <a:extLst>
                    <a:ext uri="{9D8B030D-6E8A-4147-A177-3AD203B41FA5}">
                      <a16:colId xmlns:a16="http://schemas.microsoft.com/office/drawing/2014/main" val="934430148"/>
                    </a:ext>
                  </a:extLst>
                </a:gridCol>
                <a:gridCol w="380512">
                  <a:extLst>
                    <a:ext uri="{9D8B030D-6E8A-4147-A177-3AD203B41FA5}">
                      <a16:colId xmlns:a16="http://schemas.microsoft.com/office/drawing/2014/main" val="3615194090"/>
                    </a:ext>
                  </a:extLst>
                </a:gridCol>
              </a:tblGrid>
              <a:tr h="2093650">
                <a:tc>
                  <a:txBody>
                    <a:bodyPr/>
                    <a:lstStyle/>
                    <a:p>
                      <a:pPr marL="0" marR="0" lvl="0" indent="0" algn="ctr" defTabSz="384368" rtl="0" eaLnBrk="1" fontAlgn="auto" latinLnBrk="0" hangingPunct="1">
                        <a:lnSpc>
                          <a:spcPct val="100000"/>
                        </a:lnSpc>
                        <a:spcBef>
                          <a:spcPts val="0"/>
                        </a:spcBef>
                        <a:spcAft>
                          <a:spcPts val="0"/>
                        </a:spcAft>
                        <a:buClrTx/>
                        <a:buSzTx/>
                        <a:buFontTx/>
                        <a:buNone/>
                        <a:tabLst/>
                        <a:defRPr/>
                      </a:pPr>
                      <a:endParaRPr lang="pt-BR" sz="900" dirty="0">
                        <a:latin typeface="Arial"/>
                        <a:cs typeface="Arial"/>
                      </a:endParaRPr>
                    </a:p>
                  </a:txBody>
                  <a:tcPr anchor="ctr">
                    <a:lnL w="12700" cmpd="sng">
                      <a:noFill/>
                    </a:lnL>
                    <a:lnR w="12700" cap="flat" cmpd="sng" algn="ctr">
                      <a:solidFill>
                        <a:schemeClr val="tx1"/>
                      </a:solidFill>
                      <a:prstDash val="solid"/>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pt-BR" dirty="0"/>
                        <a:t>CEO</a:t>
                      </a:r>
                    </a:p>
                  </a:txBody>
                  <a:tcPr vert="vert270" anchor="ctr">
                    <a:lnL w="12700" cap="flat" cmpd="sng" algn="ctr">
                      <a:solidFill>
                        <a:schemeClr val="tx1"/>
                      </a:solidFill>
                      <a:prstDash val="solid"/>
                      <a:round/>
                      <a:headEnd type="none" w="med" len="med"/>
                      <a:tailEnd type="none" w="med" len="med"/>
                    </a:lnL>
                  </a:tcPr>
                </a:tc>
                <a:tc>
                  <a:txBody>
                    <a:bodyPr/>
                    <a:lstStyle/>
                    <a:p>
                      <a:pPr algn="l"/>
                      <a:r>
                        <a:rPr lang="pt-BR" dirty="0"/>
                        <a:t>CFO</a:t>
                      </a:r>
                    </a:p>
                  </a:txBody>
                  <a:tcPr vert="vert270" anchor="ctr"/>
                </a:tc>
                <a:tc>
                  <a:txBody>
                    <a:bodyPr/>
                    <a:lstStyle/>
                    <a:p>
                      <a:pPr algn="l"/>
                      <a:r>
                        <a:rPr lang="pt-BR" sz="1200" dirty="0"/>
                        <a:t>Executivos de Negócio</a:t>
                      </a:r>
                    </a:p>
                  </a:txBody>
                  <a:tcPr vert="vert270" anchor="ctr"/>
                </a:tc>
                <a:tc>
                  <a:txBody>
                    <a:bodyPr/>
                    <a:lstStyle/>
                    <a:p>
                      <a:pPr algn="l"/>
                      <a:r>
                        <a:rPr lang="pt-BR" dirty="0"/>
                        <a:t>CIO</a:t>
                      </a:r>
                    </a:p>
                  </a:txBody>
                  <a:tcPr vert="vert270" anchor="ctr"/>
                </a:tc>
                <a:tc>
                  <a:txBody>
                    <a:bodyPr/>
                    <a:lstStyle/>
                    <a:p>
                      <a:pPr algn="l"/>
                      <a:r>
                        <a:rPr lang="pt-BR" sz="1100" dirty="0"/>
                        <a:t>Proprietário de processo de negócio</a:t>
                      </a:r>
                    </a:p>
                  </a:txBody>
                  <a:tcPr vert="vert270" anchor="ctr"/>
                </a:tc>
                <a:tc>
                  <a:txBody>
                    <a:bodyPr/>
                    <a:lstStyle/>
                    <a:p>
                      <a:pPr algn="l"/>
                      <a:r>
                        <a:rPr lang="pt-BR" sz="1200" dirty="0"/>
                        <a:t>Gerente de Operações</a:t>
                      </a:r>
                    </a:p>
                  </a:txBody>
                  <a:tcPr vert="vert270" anchor="ctr"/>
                </a:tc>
                <a:tc>
                  <a:txBody>
                    <a:bodyPr/>
                    <a:lstStyle/>
                    <a:p>
                      <a:pPr algn="l"/>
                      <a:r>
                        <a:rPr lang="pt-BR" dirty="0"/>
                        <a:t>Arquiteto Chefe</a:t>
                      </a:r>
                    </a:p>
                  </a:txBody>
                  <a:tcPr vert="vert270" anchor="ctr"/>
                </a:tc>
                <a:tc>
                  <a:txBody>
                    <a:bodyPr/>
                    <a:lstStyle/>
                    <a:p>
                      <a:pPr algn="l"/>
                      <a:r>
                        <a:rPr lang="pt-BR" sz="1100" dirty="0"/>
                        <a:t>Gerente de Desenvolvimento</a:t>
                      </a:r>
                    </a:p>
                  </a:txBody>
                  <a:tcPr vert="vert270" anchor="ctr"/>
                </a:tc>
                <a:tc>
                  <a:txBody>
                    <a:bodyPr/>
                    <a:lstStyle/>
                    <a:p>
                      <a:pPr algn="l"/>
                      <a:r>
                        <a:rPr lang="pt-BR" sz="1200" dirty="0"/>
                        <a:t>Gerente da Administração da T.I</a:t>
                      </a:r>
                    </a:p>
                  </a:txBody>
                  <a:tcPr vert="vert270" anchor="ctr"/>
                </a:tc>
                <a:tc>
                  <a:txBody>
                    <a:bodyPr/>
                    <a:lstStyle/>
                    <a:p>
                      <a:pPr algn="l"/>
                      <a:r>
                        <a:rPr lang="pt-BR" sz="1200" dirty="0"/>
                        <a:t>Gerente do Escritório do Projeto</a:t>
                      </a:r>
                    </a:p>
                  </a:txBody>
                  <a:tcPr vert="vert270" anchor="ctr"/>
                </a:tc>
                <a:tc>
                  <a:txBody>
                    <a:bodyPr/>
                    <a:lstStyle/>
                    <a:p>
                      <a:pPr algn="l"/>
                      <a:r>
                        <a:rPr lang="pt-BR" sz="1200" dirty="0"/>
                        <a:t>Conformidade, Auditoria, Riscos e Segurança</a:t>
                      </a:r>
                    </a:p>
                  </a:txBody>
                  <a:tcPr vert="vert270" anchor="ctr"/>
                </a:tc>
                <a:extLst>
                  <a:ext uri="{0D108BD9-81ED-4DB2-BD59-A6C34878D82A}">
                    <a16:rowId xmlns:a16="http://schemas.microsoft.com/office/drawing/2014/main" val="3599851710"/>
                  </a:ext>
                </a:extLst>
              </a:tr>
              <a:tr h="370840">
                <a:tc>
                  <a:txBody>
                    <a:bodyPr/>
                    <a:lstStyle/>
                    <a:p>
                      <a:pPr marL="0" marR="0" lvl="0" indent="0" algn="l" defTabSz="384368" rtl="0" eaLnBrk="1" fontAlgn="auto" latinLnBrk="0" hangingPunct="1">
                        <a:lnSpc>
                          <a:spcPct val="100000"/>
                        </a:lnSpc>
                        <a:spcBef>
                          <a:spcPts val="0"/>
                        </a:spcBef>
                        <a:spcAft>
                          <a:spcPts val="0"/>
                        </a:spcAft>
                        <a:buClrTx/>
                        <a:buSzTx/>
                        <a:buFontTx/>
                        <a:buNone/>
                        <a:tabLst/>
                        <a:defRPr/>
                      </a:pPr>
                      <a:r>
                        <a:rPr lang="pt-BR" sz="900" spc="30" dirty="0"/>
                        <a:t>Identificar </a:t>
                      </a:r>
                      <a:r>
                        <a:rPr lang="pt-BR" sz="900" spc="45" dirty="0"/>
                        <a:t>e </a:t>
                      </a:r>
                      <a:r>
                        <a:rPr lang="pt-BR" sz="900" spc="35" dirty="0"/>
                        <a:t>categorizar </a:t>
                      </a:r>
                      <a:r>
                        <a:rPr lang="pt-BR" sz="900" spc="40" dirty="0"/>
                        <a:t>relacionamentos para serviços</a:t>
                      </a:r>
                      <a:r>
                        <a:rPr lang="pt-BR" sz="900" spc="-20" dirty="0"/>
                        <a:t> </a:t>
                      </a:r>
                      <a:r>
                        <a:rPr lang="pt-BR" sz="900" spc="35" dirty="0"/>
                        <a:t>terceirizados</a:t>
                      </a:r>
                      <a:endParaRPr lang="pt-BR" sz="900" dirty="0">
                        <a:latin typeface="Arial"/>
                        <a:cs typeface="Arial"/>
                      </a:endParaRPr>
                    </a:p>
                  </a:txBody>
                  <a:tcPr anchor="ctr">
                    <a:lnT w="38100" cap="flat" cmpd="sng" algn="ctr">
                      <a:solidFill>
                        <a:schemeClr val="tx1"/>
                      </a:solidFill>
                      <a:prstDash val="solid"/>
                      <a:round/>
                      <a:headEnd type="none" w="med" len="med"/>
                      <a:tailEnd type="none" w="med" len="med"/>
                    </a:lnT>
                  </a:tcPr>
                </a:tc>
                <a:tc>
                  <a:txBody>
                    <a:bodyPr/>
                    <a:lstStyle/>
                    <a:p>
                      <a:pPr algn="ctr"/>
                      <a:endParaRPr lang="pt-BR" b="1" dirty="0"/>
                    </a:p>
                  </a:txBody>
                  <a:tcPr anchor="ctr"/>
                </a:tc>
                <a:tc>
                  <a:txBody>
                    <a:bodyPr/>
                    <a:lstStyle/>
                    <a:p>
                      <a:pPr algn="ctr"/>
                      <a:endParaRPr lang="pt-BR" b="1" dirty="0"/>
                    </a:p>
                  </a:txBody>
                  <a:tcPr anchor="ctr"/>
                </a:tc>
                <a:tc>
                  <a:txBody>
                    <a:bodyPr/>
                    <a:lstStyle/>
                    <a:p>
                      <a:pPr algn="ctr"/>
                      <a:endParaRPr lang="pt-BR" b="1" dirty="0"/>
                    </a:p>
                  </a:txBody>
                  <a:tcPr anchor="ctr"/>
                </a:tc>
                <a:tc>
                  <a:txBody>
                    <a:bodyPr/>
                    <a:lstStyle/>
                    <a:p>
                      <a:pPr algn="ctr"/>
                      <a:r>
                        <a:rPr lang="pt-BR" dirty="0"/>
                        <a:t>I</a:t>
                      </a:r>
                      <a:endParaRPr lang="pt-BR" b="1" dirty="0"/>
                    </a:p>
                  </a:txBody>
                  <a:tcPr anchor="ctr"/>
                </a:tc>
                <a:tc>
                  <a:txBody>
                    <a:bodyPr/>
                    <a:lstStyle/>
                    <a:p>
                      <a:pPr algn="ctr"/>
                      <a:r>
                        <a:rPr lang="pt-BR" dirty="0"/>
                        <a:t>C</a:t>
                      </a:r>
                      <a:endParaRPr lang="pt-BR" b="1" dirty="0"/>
                    </a:p>
                  </a:txBody>
                  <a:tcPr anchor="ctr"/>
                </a:tc>
                <a:tc>
                  <a:txBody>
                    <a:bodyPr/>
                    <a:lstStyle/>
                    <a:p>
                      <a:pPr algn="ctr"/>
                      <a:r>
                        <a:rPr lang="pt-BR" dirty="0"/>
                        <a:t>R</a:t>
                      </a:r>
                      <a:endParaRPr lang="pt-BR" b="1" dirty="0"/>
                    </a:p>
                  </a:txBody>
                  <a:tcPr anchor="ctr"/>
                </a:tc>
                <a:tc>
                  <a:txBody>
                    <a:bodyPr/>
                    <a:lstStyle/>
                    <a:p>
                      <a:pPr algn="ctr"/>
                      <a:r>
                        <a:rPr lang="pt-BR" dirty="0"/>
                        <a:t>C</a:t>
                      </a:r>
                      <a:endParaRPr lang="pt-BR" b="1" dirty="0"/>
                    </a:p>
                  </a:txBody>
                  <a:tcPr anchor="ctr"/>
                </a:tc>
                <a:tc>
                  <a:txBody>
                    <a:bodyPr/>
                    <a:lstStyle/>
                    <a:p>
                      <a:pPr algn="ctr"/>
                      <a:r>
                        <a:rPr lang="pt-BR" dirty="0"/>
                        <a:t>R</a:t>
                      </a:r>
                      <a:endParaRPr lang="pt-BR" b="1" dirty="0"/>
                    </a:p>
                  </a:txBody>
                  <a:tcPr anchor="ctr"/>
                </a:tc>
                <a:tc>
                  <a:txBody>
                    <a:bodyPr/>
                    <a:lstStyle/>
                    <a:p>
                      <a:pPr algn="ctr"/>
                      <a:r>
                        <a:rPr lang="pt-BR" sz="900" dirty="0"/>
                        <a:t>A/R</a:t>
                      </a:r>
                      <a:endParaRPr lang="pt-BR" sz="900" b="1" dirty="0"/>
                    </a:p>
                  </a:txBody>
                  <a:tcPr anchor="ctr"/>
                </a:tc>
                <a:tc>
                  <a:txBody>
                    <a:bodyPr/>
                    <a:lstStyle/>
                    <a:p>
                      <a:pPr algn="ctr"/>
                      <a:r>
                        <a:rPr lang="pt-BR" dirty="0"/>
                        <a:t>C</a:t>
                      </a:r>
                      <a:endParaRPr lang="pt-BR" b="1" dirty="0"/>
                    </a:p>
                  </a:txBody>
                  <a:tcPr anchor="ctr"/>
                </a:tc>
                <a:tc>
                  <a:txBody>
                    <a:bodyPr/>
                    <a:lstStyle/>
                    <a:p>
                      <a:pPr algn="ctr"/>
                      <a:r>
                        <a:rPr lang="pt-BR" dirty="0"/>
                        <a:t>C</a:t>
                      </a:r>
                      <a:endParaRPr lang="pt-BR" b="1" dirty="0"/>
                    </a:p>
                  </a:txBody>
                  <a:tcPr anchor="ctr"/>
                </a:tc>
                <a:extLst>
                  <a:ext uri="{0D108BD9-81ED-4DB2-BD59-A6C34878D82A}">
                    <a16:rowId xmlns:a16="http://schemas.microsoft.com/office/drawing/2014/main" val="1377452611"/>
                  </a:ext>
                </a:extLst>
              </a:tr>
              <a:tr h="370840">
                <a:tc>
                  <a:txBody>
                    <a:bodyPr/>
                    <a:lstStyle/>
                    <a:p>
                      <a:pPr marL="0" marR="0" lvl="0" indent="0" algn="l" defTabSz="384368" rtl="0" eaLnBrk="1" fontAlgn="auto" latinLnBrk="0" hangingPunct="1">
                        <a:lnSpc>
                          <a:spcPct val="100000"/>
                        </a:lnSpc>
                        <a:spcBef>
                          <a:spcPts val="0"/>
                        </a:spcBef>
                        <a:spcAft>
                          <a:spcPts val="0"/>
                        </a:spcAft>
                        <a:buClrTx/>
                        <a:buSzTx/>
                        <a:buFontTx/>
                        <a:buNone/>
                        <a:tabLst/>
                        <a:defRPr/>
                      </a:pPr>
                      <a:r>
                        <a:rPr lang="pt-BR" sz="900" spc="40" dirty="0"/>
                        <a:t>Defina</a:t>
                      </a:r>
                      <a:r>
                        <a:rPr lang="pt-BR" sz="900" spc="20" dirty="0"/>
                        <a:t> </a:t>
                      </a:r>
                      <a:r>
                        <a:rPr lang="pt-BR" sz="900" spc="45" dirty="0"/>
                        <a:t>e</a:t>
                      </a:r>
                      <a:r>
                        <a:rPr lang="pt-BR" sz="900" spc="20" dirty="0"/>
                        <a:t> </a:t>
                      </a:r>
                      <a:r>
                        <a:rPr lang="pt-BR" sz="900" spc="45" dirty="0"/>
                        <a:t>documento</a:t>
                      </a:r>
                      <a:r>
                        <a:rPr lang="pt-BR" sz="900" spc="20" dirty="0"/>
                        <a:t> </a:t>
                      </a:r>
                      <a:r>
                        <a:rPr lang="pt-BR" sz="900" spc="45" dirty="0"/>
                        <a:t>o</a:t>
                      </a:r>
                      <a:r>
                        <a:rPr lang="pt-BR" sz="900" spc="30" dirty="0"/>
                        <a:t> </a:t>
                      </a:r>
                      <a:r>
                        <a:rPr lang="pt-BR" sz="900" spc="45" dirty="0"/>
                        <a:t>processo</a:t>
                      </a:r>
                      <a:r>
                        <a:rPr lang="pt-BR" sz="900" spc="25" dirty="0"/>
                        <a:t> </a:t>
                      </a:r>
                      <a:r>
                        <a:rPr lang="pt-BR" sz="900" spc="45" dirty="0"/>
                        <a:t>de</a:t>
                      </a:r>
                      <a:r>
                        <a:rPr lang="pt-BR" sz="900" spc="25" dirty="0"/>
                        <a:t> </a:t>
                      </a:r>
                      <a:r>
                        <a:rPr lang="pt-BR" sz="900" spc="45" dirty="0"/>
                        <a:t>gerenciamento</a:t>
                      </a:r>
                      <a:r>
                        <a:rPr lang="pt-BR" sz="900" spc="25" dirty="0"/>
                        <a:t> </a:t>
                      </a:r>
                      <a:r>
                        <a:rPr lang="pt-BR" sz="900" spc="45" dirty="0"/>
                        <a:t>de</a:t>
                      </a:r>
                      <a:r>
                        <a:rPr lang="pt-BR" sz="900" spc="20" dirty="0"/>
                        <a:t> </a:t>
                      </a:r>
                      <a:r>
                        <a:rPr lang="pt-BR" sz="900" spc="40" dirty="0"/>
                        <a:t>fornecedores</a:t>
                      </a:r>
                      <a:endParaRPr lang="pt-BR" sz="900" dirty="0">
                        <a:latin typeface="Arial"/>
                        <a:cs typeface="Arial"/>
                      </a:endParaRPr>
                    </a:p>
                  </a:txBody>
                  <a:tcPr anchor="ctr"/>
                </a:tc>
                <a:tc>
                  <a:txBody>
                    <a:bodyPr/>
                    <a:lstStyle/>
                    <a:p>
                      <a:pPr algn="ctr"/>
                      <a:endParaRPr lang="pt-BR" b="1" dirty="0"/>
                    </a:p>
                  </a:txBody>
                  <a:tcPr anchor="ctr"/>
                </a:tc>
                <a:tc>
                  <a:txBody>
                    <a:bodyPr/>
                    <a:lstStyle/>
                    <a:p>
                      <a:pPr algn="ctr"/>
                      <a:r>
                        <a:rPr lang="pt-BR" dirty="0"/>
                        <a:t>C</a:t>
                      </a:r>
                      <a:endParaRPr lang="pt-BR" b="1" dirty="0"/>
                    </a:p>
                  </a:txBody>
                  <a:tcPr anchor="ctr"/>
                </a:tc>
                <a:tc>
                  <a:txBody>
                    <a:bodyPr/>
                    <a:lstStyle/>
                    <a:p>
                      <a:pPr algn="ctr"/>
                      <a:endParaRPr lang="pt-BR" b="1" dirty="0"/>
                    </a:p>
                  </a:txBody>
                  <a:tcPr anchor="ctr"/>
                </a:tc>
                <a:tc>
                  <a:txBody>
                    <a:bodyPr/>
                    <a:lstStyle/>
                    <a:p>
                      <a:pPr algn="ctr"/>
                      <a:r>
                        <a:rPr lang="pt-BR" dirty="0"/>
                        <a:t>A</a:t>
                      </a:r>
                      <a:endParaRPr lang="pt-BR" b="1" dirty="0"/>
                    </a:p>
                  </a:txBody>
                  <a:tcPr anchor="ctr"/>
                </a:tc>
                <a:tc>
                  <a:txBody>
                    <a:bodyPr/>
                    <a:lstStyle/>
                    <a:p>
                      <a:pPr algn="ctr"/>
                      <a:r>
                        <a:rPr lang="pt-BR" dirty="0"/>
                        <a:t>I</a:t>
                      </a:r>
                      <a:endParaRPr lang="pt-BR" b="1" dirty="0"/>
                    </a:p>
                  </a:txBody>
                  <a:tcPr anchor="ctr"/>
                </a:tc>
                <a:tc>
                  <a:txBody>
                    <a:bodyPr/>
                    <a:lstStyle/>
                    <a:p>
                      <a:pPr algn="ctr"/>
                      <a:r>
                        <a:rPr lang="pt-BR" dirty="0"/>
                        <a:t>R</a:t>
                      </a:r>
                      <a:endParaRPr lang="pt-BR" b="1" dirty="0"/>
                    </a:p>
                  </a:txBody>
                  <a:tcPr anchor="ctr"/>
                </a:tc>
                <a:tc>
                  <a:txBody>
                    <a:bodyPr/>
                    <a:lstStyle/>
                    <a:p>
                      <a:pPr algn="ctr"/>
                      <a:r>
                        <a:rPr lang="pt-BR" dirty="0"/>
                        <a:t>I</a:t>
                      </a:r>
                      <a:endParaRPr lang="pt-BR" b="1" dirty="0"/>
                    </a:p>
                  </a:txBody>
                  <a:tcPr anchor="ctr"/>
                </a:tc>
                <a:tc>
                  <a:txBody>
                    <a:bodyPr/>
                    <a:lstStyle/>
                    <a:p>
                      <a:pPr algn="ctr"/>
                      <a:r>
                        <a:rPr lang="pt-BR" dirty="0"/>
                        <a:t>R</a:t>
                      </a:r>
                      <a:endParaRPr lang="pt-BR" b="1" dirty="0"/>
                    </a:p>
                  </a:txBody>
                  <a:tcPr anchor="ctr"/>
                </a:tc>
                <a:tc>
                  <a:txBody>
                    <a:bodyPr/>
                    <a:lstStyle/>
                    <a:p>
                      <a:pPr algn="ctr"/>
                      <a:r>
                        <a:rPr lang="pt-BR" dirty="0"/>
                        <a:t>R</a:t>
                      </a:r>
                      <a:endParaRPr lang="pt-BR" b="1" dirty="0"/>
                    </a:p>
                  </a:txBody>
                  <a:tcPr anchor="ctr"/>
                </a:tc>
                <a:tc>
                  <a:txBody>
                    <a:bodyPr/>
                    <a:lstStyle/>
                    <a:p>
                      <a:pPr algn="ctr"/>
                      <a:r>
                        <a:rPr lang="pt-BR" dirty="0"/>
                        <a:t>C</a:t>
                      </a:r>
                      <a:endParaRPr lang="pt-BR" b="1" dirty="0"/>
                    </a:p>
                  </a:txBody>
                  <a:tcPr anchor="ctr"/>
                </a:tc>
                <a:tc>
                  <a:txBody>
                    <a:bodyPr/>
                    <a:lstStyle/>
                    <a:p>
                      <a:pPr algn="ctr"/>
                      <a:r>
                        <a:rPr lang="pt-BR" dirty="0"/>
                        <a:t>C</a:t>
                      </a:r>
                      <a:endParaRPr lang="pt-BR" b="1" dirty="0"/>
                    </a:p>
                  </a:txBody>
                  <a:tcPr anchor="ctr"/>
                </a:tc>
                <a:extLst>
                  <a:ext uri="{0D108BD9-81ED-4DB2-BD59-A6C34878D82A}">
                    <a16:rowId xmlns:a16="http://schemas.microsoft.com/office/drawing/2014/main" val="4170188719"/>
                  </a:ext>
                </a:extLst>
              </a:tr>
              <a:tr h="370840">
                <a:tc>
                  <a:txBody>
                    <a:bodyPr/>
                    <a:lstStyle/>
                    <a:p>
                      <a:pPr marL="12065" algn="l">
                        <a:lnSpc>
                          <a:spcPct val="100000"/>
                        </a:lnSpc>
                      </a:pPr>
                      <a:r>
                        <a:rPr lang="pt-BR" sz="900" spc="40" dirty="0"/>
                        <a:t>Estabeleça </a:t>
                      </a:r>
                      <a:r>
                        <a:rPr lang="pt-BR" sz="900" spc="35" dirty="0"/>
                        <a:t>avaliação </a:t>
                      </a:r>
                      <a:r>
                        <a:rPr lang="pt-BR" sz="900" spc="45" dirty="0"/>
                        <a:t>de </a:t>
                      </a:r>
                      <a:r>
                        <a:rPr lang="pt-BR" sz="900" spc="40" dirty="0"/>
                        <a:t>fornecedores, </a:t>
                      </a:r>
                      <a:r>
                        <a:rPr lang="pt-BR" sz="900" spc="35" dirty="0"/>
                        <a:t>políticas </a:t>
                      </a:r>
                      <a:r>
                        <a:rPr lang="pt-BR" sz="900" spc="45" dirty="0"/>
                        <a:t>e procedimentos</a:t>
                      </a:r>
                      <a:r>
                        <a:rPr lang="pt-BR" sz="900" spc="-70" dirty="0"/>
                        <a:t> </a:t>
                      </a:r>
                      <a:r>
                        <a:rPr lang="pt-BR" sz="900" spc="45" dirty="0"/>
                        <a:t>de</a:t>
                      </a:r>
                      <a:endParaRPr lang="pt-BR" sz="900" dirty="0"/>
                    </a:p>
                    <a:p>
                      <a:pPr marL="12065" algn="l">
                        <a:lnSpc>
                          <a:spcPct val="100000"/>
                        </a:lnSpc>
                        <a:spcBef>
                          <a:spcPts val="60"/>
                        </a:spcBef>
                      </a:pPr>
                      <a:r>
                        <a:rPr lang="pt-BR" sz="900" spc="40" dirty="0"/>
                        <a:t>seleção</a:t>
                      </a:r>
                      <a:endParaRPr lang="pt-BR" sz="900" dirty="0">
                        <a:latin typeface="Arial"/>
                        <a:cs typeface="Arial"/>
                      </a:endParaRPr>
                    </a:p>
                  </a:txBody>
                  <a:tcPr anchor="ctr"/>
                </a:tc>
                <a:tc>
                  <a:txBody>
                    <a:bodyPr/>
                    <a:lstStyle/>
                    <a:p>
                      <a:pPr algn="ctr"/>
                      <a:endParaRPr lang="pt-BR" b="1" dirty="0"/>
                    </a:p>
                  </a:txBody>
                  <a:tcPr anchor="ctr"/>
                </a:tc>
                <a:tc>
                  <a:txBody>
                    <a:bodyPr/>
                    <a:lstStyle/>
                    <a:p>
                      <a:pPr algn="ctr"/>
                      <a:r>
                        <a:rPr lang="pt-BR" dirty="0"/>
                        <a:t>C</a:t>
                      </a:r>
                      <a:endParaRPr lang="pt-BR" b="1" dirty="0"/>
                    </a:p>
                  </a:txBody>
                  <a:tcPr anchor="ctr"/>
                </a:tc>
                <a:tc>
                  <a:txBody>
                    <a:bodyPr/>
                    <a:lstStyle/>
                    <a:p>
                      <a:pPr algn="ctr"/>
                      <a:endParaRPr lang="pt-BR" b="1" dirty="0"/>
                    </a:p>
                  </a:txBody>
                  <a:tcPr anchor="ctr"/>
                </a:tc>
                <a:tc>
                  <a:txBody>
                    <a:bodyPr/>
                    <a:lstStyle/>
                    <a:p>
                      <a:pPr algn="ctr"/>
                      <a:r>
                        <a:rPr lang="pt-BR" dirty="0"/>
                        <a:t>A</a:t>
                      </a:r>
                      <a:endParaRPr lang="pt-BR" b="1" dirty="0"/>
                    </a:p>
                  </a:txBody>
                  <a:tcPr anchor="ctr"/>
                </a:tc>
                <a:tc>
                  <a:txBody>
                    <a:bodyPr/>
                    <a:lstStyle/>
                    <a:p>
                      <a:pPr algn="ctr"/>
                      <a:r>
                        <a:rPr lang="pt-BR" dirty="0"/>
                        <a:t>C</a:t>
                      </a:r>
                      <a:endParaRPr lang="pt-BR" b="1" dirty="0"/>
                    </a:p>
                  </a:txBody>
                  <a:tcPr anchor="ctr"/>
                </a:tc>
                <a:tc>
                  <a:txBody>
                    <a:bodyPr/>
                    <a:lstStyle/>
                    <a:p>
                      <a:pPr algn="ctr"/>
                      <a:r>
                        <a:rPr lang="pt-BR" dirty="0"/>
                        <a:t>C</a:t>
                      </a:r>
                      <a:endParaRPr lang="pt-BR" b="1" dirty="0"/>
                    </a:p>
                  </a:txBody>
                  <a:tcPr anchor="ctr"/>
                </a:tc>
                <a:tc>
                  <a:txBody>
                    <a:bodyPr/>
                    <a:lstStyle/>
                    <a:p>
                      <a:pPr algn="ctr"/>
                      <a:endParaRPr lang="pt-BR" b="1" dirty="0"/>
                    </a:p>
                  </a:txBody>
                  <a:tcPr anchor="ctr"/>
                </a:tc>
                <a:tc>
                  <a:txBody>
                    <a:bodyPr/>
                    <a:lstStyle/>
                    <a:p>
                      <a:pPr algn="ctr"/>
                      <a:r>
                        <a:rPr lang="pt-BR" dirty="0"/>
                        <a:t>C</a:t>
                      </a:r>
                      <a:endParaRPr lang="pt-BR" b="1" dirty="0"/>
                    </a:p>
                  </a:txBody>
                  <a:tcPr anchor="ctr"/>
                </a:tc>
                <a:tc>
                  <a:txBody>
                    <a:bodyPr/>
                    <a:lstStyle/>
                    <a:p>
                      <a:pPr algn="ctr"/>
                      <a:r>
                        <a:rPr lang="pt-BR" dirty="0"/>
                        <a:t>R</a:t>
                      </a:r>
                      <a:endParaRPr lang="pt-BR" b="1" dirty="0"/>
                    </a:p>
                  </a:txBody>
                  <a:tcPr anchor="ctr"/>
                </a:tc>
                <a:tc>
                  <a:txBody>
                    <a:bodyPr/>
                    <a:lstStyle/>
                    <a:p>
                      <a:pPr algn="ctr"/>
                      <a:r>
                        <a:rPr lang="pt-BR" dirty="0"/>
                        <a:t>C</a:t>
                      </a:r>
                      <a:endParaRPr lang="pt-BR" b="1" dirty="0"/>
                    </a:p>
                  </a:txBody>
                  <a:tcPr anchor="ctr"/>
                </a:tc>
                <a:tc>
                  <a:txBody>
                    <a:bodyPr/>
                    <a:lstStyle/>
                    <a:p>
                      <a:pPr algn="ctr"/>
                      <a:r>
                        <a:rPr lang="pt-BR" dirty="0"/>
                        <a:t>C</a:t>
                      </a:r>
                      <a:endParaRPr lang="pt-BR" b="1" dirty="0"/>
                    </a:p>
                  </a:txBody>
                  <a:tcPr anchor="ctr"/>
                </a:tc>
                <a:extLst>
                  <a:ext uri="{0D108BD9-81ED-4DB2-BD59-A6C34878D82A}">
                    <a16:rowId xmlns:a16="http://schemas.microsoft.com/office/drawing/2014/main" val="4029460030"/>
                  </a:ext>
                </a:extLst>
              </a:tr>
              <a:tr h="370840">
                <a:tc>
                  <a:txBody>
                    <a:bodyPr/>
                    <a:lstStyle/>
                    <a:p>
                      <a:pPr marL="0" marR="0" lvl="0" indent="0" algn="l" defTabSz="384368" rtl="0" eaLnBrk="1" fontAlgn="auto" latinLnBrk="0" hangingPunct="1">
                        <a:lnSpc>
                          <a:spcPct val="100000"/>
                        </a:lnSpc>
                        <a:spcBef>
                          <a:spcPts val="0"/>
                        </a:spcBef>
                        <a:spcAft>
                          <a:spcPts val="0"/>
                        </a:spcAft>
                        <a:buClrTx/>
                        <a:buSzTx/>
                        <a:buFontTx/>
                        <a:buNone/>
                        <a:tabLst/>
                        <a:defRPr/>
                      </a:pPr>
                      <a:r>
                        <a:rPr lang="pt-BR" sz="900" spc="30" dirty="0"/>
                        <a:t>Identifica, </a:t>
                      </a:r>
                      <a:r>
                        <a:rPr lang="pt-BR" sz="900" spc="35" dirty="0"/>
                        <a:t>avalia </a:t>
                      </a:r>
                      <a:r>
                        <a:rPr lang="pt-BR" sz="900" spc="45" dirty="0"/>
                        <a:t>e </a:t>
                      </a:r>
                      <a:r>
                        <a:rPr lang="pt-BR" sz="900" spc="35" dirty="0"/>
                        <a:t>mitiga riscos </a:t>
                      </a:r>
                      <a:r>
                        <a:rPr lang="pt-BR" sz="900" spc="45" dirty="0"/>
                        <a:t>de</a:t>
                      </a:r>
                      <a:r>
                        <a:rPr lang="pt-BR" sz="900" spc="-45" dirty="0"/>
                        <a:t> </a:t>
                      </a:r>
                      <a:r>
                        <a:rPr lang="pt-BR" sz="900" spc="40" dirty="0"/>
                        <a:t>fornecimento</a:t>
                      </a:r>
                      <a:endParaRPr lang="pt-BR" sz="900" dirty="0">
                        <a:latin typeface="Arial"/>
                        <a:cs typeface="Arial"/>
                      </a:endParaRPr>
                    </a:p>
                  </a:txBody>
                  <a:tcPr anchor="ctr"/>
                </a:tc>
                <a:tc>
                  <a:txBody>
                    <a:bodyPr/>
                    <a:lstStyle/>
                    <a:p>
                      <a:pPr algn="ctr"/>
                      <a:endParaRPr lang="pt-BR" b="1" dirty="0"/>
                    </a:p>
                  </a:txBody>
                  <a:tcPr anchor="ctr"/>
                </a:tc>
                <a:tc>
                  <a:txBody>
                    <a:bodyPr/>
                    <a:lstStyle/>
                    <a:p>
                      <a:pPr algn="ctr"/>
                      <a:r>
                        <a:rPr lang="pt-BR" dirty="0"/>
                        <a:t>I</a:t>
                      </a:r>
                      <a:endParaRPr lang="pt-BR" b="1" dirty="0"/>
                    </a:p>
                  </a:txBody>
                  <a:tcPr anchor="ctr"/>
                </a:tc>
                <a:tc>
                  <a:txBody>
                    <a:bodyPr/>
                    <a:lstStyle/>
                    <a:p>
                      <a:pPr algn="ctr"/>
                      <a:endParaRPr lang="pt-BR" b="1"/>
                    </a:p>
                  </a:txBody>
                  <a:tcPr anchor="ctr"/>
                </a:tc>
                <a:tc>
                  <a:txBody>
                    <a:bodyPr/>
                    <a:lstStyle/>
                    <a:p>
                      <a:pPr algn="ctr"/>
                      <a:r>
                        <a:rPr lang="pt-BR" dirty="0"/>
                        <a:t>A</a:t>
                      </a:r>
                      <a:endParaRPr lang="pt-BR" b="1" dirty="0"/>
                    </a:p>
                  </a:txBody>
                  <a:tcPr anchor="ctr"/>
                </a:tc>
                <a:tc>
                  <a:txBody>
                    <a:bodyPr/>
                    <a:lstStyle/>
                    <a:p>
                      <a:pPr algn="ctr"/>
                      <a:endParaRPr lang="pt-BR" b="1" dirty="0"/>
                    </a:p>
                  </a:txBody>
                  <a:tcPr anchor="ctr"/>
                </a:tc>
                <a:tc>
                  <a:txBody>
                    <a:bodyPr/>
                    <a:lstStyle/>
                    <a:p>
                      <a:pPr algn="ctr"/>
                      <a:r>
                        <a:rPr lang="pt-BR" dirty="0"/>
                        <a:t>R</a:t>
                      </a:r>
                      <a:endParaRPr lang="pt-BR" b="1" dirty="0"/>
                    </a:p>
                  </a:txBody>
                  <a:tcPr anchor="ctr"/>
                </a:tc>
                <a:tc>
                  <a:txBody>
                    <a:bodyPr/>
                    <a:lstStyle/>
                    <a:p>
                      <a:pPr algn="ctr"/>
                      <a:endParaRPr lang="pt-BR" b="1" dirty="0"/>
                    </a:p>
                  </a:txBody>
                  <a:tcPr anchor="ctr"/>
                </a:tc>
                <a:tc>
                  <a:txBody>
                    <a:bodyPr/>
                    <a:lstStyle/>
                    <a:p>
                      <a:pPr algn="ctr"/>
                      <a:r>
                        <a:rPr lang="pt-BR" dirty="0"/>
                        <a:t>R</a:t>
                      </a:r>
                      <a:endParaRPr lang="pt-BR" b="1" dirty="0"/>
                    </a:p>
                  </a:txBody>
                  <a:tcPr anchor="ctr"/>
                </a:tc>
                <a:tc>
                  <a:txBody>
                    <a:bodyPr/>
                    <a:lstStyle/>
                    <a:p>
                      <a:pPr algn="ctr"/>
                      <a:r>
                        <a:rPr lang="pt-BR" dirty="0"/>
                        <a:t>R</a:t>
                      </a:r>
                      <a:endParaRPr lang="pt-BR" b="1" dirty="0"/>
                    </a:p>
                  </a:txBody>
                  <a:tcPr anchor="ctr"/>
                </a:tc>
                <a:tc>
                  <a:txBody>
                    <a:bodyPr/>
                    <a:lstStyle/>
                    <a:p>
                      <a:pPr algn="ctr"/>
                      <a:r>
                        <a:rPr lang="pt-BR" dirty="0"/>
                        <a:t>C</a:t>
                      </a:r>
                      <a:endParaRPr lang="pt-BR" b="1" dirty="0"/>
                    </a:p>
                  </a:txBody>
                  <a:tcPr anchor="ctr"/>
                </a:tc>
                <a:tc>
                  <a:txBody>
                    <a:bodyPr/>
                    <a:lstStyle/>
                    <a:p>
                      <a:pPr algn="ctr"/>
                      <a:r>
                        <a:rPr lang="pt-BR" dirty="0"/>
                        <a:t>C</a:t>
                      </a:r>
                      <a:endParaRPr lang="pt-BR" b="1" dirty="0"/>
                    </a:p>
                  </a:txBody>
                  <a:tcPr anchor="ctr"/>
                </a:tc>
                <a:extLst>
                  <a:ext uri="{0D108BD9-81ED-4DB2-BD59-A6C34878D82A}">
                    <a16:rowId xmlns:a16="http://schemas.microsoft.com/office/drawing/2014/main" val="4259869022"/>
                  </a:ext>
                </a:extLst>
              </a:tr>
              <a:tr h="370840">
                <a:tc>
                  <a:txBody>
                    <a:bodyPr/>
                    <a:lstStyle/>
                    <a:p>
                      <a:pPr marL="0" marR="0" lvl="0" indent="0" algn="l" defTabSz="384368" rtl="0" eaLnBrk="1" fontAlgn="auto" latinLnBrk="0" hangingPunct="1">
                        <a:lnSpc>
                          <a:spcPct val="100000"/>
                        </a:lnSpc>
                        <a:spcBef>
                          <a:spcPts val="0"/>
                        </a:spcBef>
                        <a:spcAft>
                          <a:spcPts val="0"/>
                        </a:spcAft>
                        <a:buClrTx/>
                        <a:buSzTx/>
                        <a:buFontTx/>
                        <a:buNone/>
                        <a:tabLst/>
                        <a:defRPr/>
                      </a:pPr>
                      <a:r>
                        <a:rPr lang="pt-BR" sz="900" spc="40" dirty="0"/>
                        <a:t>Monitora </a:t>
                      </a:r>
                      <a:r>
                        <a:rPr lang="pt-BR" sz="900" spc="45" dirty="0"/>
                        <a:t>a </a:t>
                      </a:r>
                      <a:r>
                        <a:rPr lang="pt-BR" sz="900" spc="40" dirty="0"/>
                        <a:t>entrega </a:t>
                      </a:r>
                      <a:r>
                        <a:rPr lang="pt-BR" sz="900" spc="45" dirty="0"/>
                        <a:t>de </a:t>
                      </a:r>
                      <a:r>
                        <a:rPr lang="pt-BR" sz="900" spc="35" dirty="0"/>
                        <a:t>serviço </a:t>
                      </a:r>
                      <a:r>
                        <a:rPr lang="pt-BR" sz="900" spc="45" dirty="0"/>
                        <a:t>de</a:t>
                      </a:r>
                      <a:r>
                        <a:rPr lang="pt-BR" sz="900" spc="-60" dirty="0"/>
                        <a:t> </a:t>
                      </a:r>
                      <a:r>
                        <a:rPr lang="pt-BR" sz="900" spc="40" dirty="0"/>
                        <a:t>fornecedores</a:t>
                      </a:r>
                      <a:endParaRPr lang="pt-BR" sz="900" dirty="0">
                        <a:latin typeface="Arial"/>
                        <a:cs typeface="Arial"/>
                      </a:endParaRPr>
                    </a:p>
                  </a:txBody>
                  <a:tcPr anchor="ctr"/>
                </a:tc>
                <a:tc>
                  <a:txBody>
                    <a:bodyPr/>
                    <a:lstStyle/>
                    <a:p>
                      <a:pPr algn="ctr"/>
                      <a:endParaRPr lang="pt-BR" b="1" dirty="0"/>
                    </a:p>
                  </a:txBody>
                  <a:tcPr anchor="ctr"/>
                </a:tc>
                <a:tc>
                  <a:txBody>
                    <a:bodyPr/>
                    <a:lstStyle/>
                    <a:p>
                      <a:pPr algn="ctr"/>
                      <a:r>
                        <a:rPr lang="pt-BR" dirty="0"/>
                        <a:t>C</a:t>
                      </a:r>
                      <a:endParaRPr lang="pt-BR" b="1" dirty="0"/>
                    </a:p>
                  </a:txBody>
                  <a:tcPr anchor="ctr"/>
                </a:tc>
                <a:tc>
                  <a:txBody>
                    <a:bodyPr/>
                    <a:lstStyle/>
                    <a:p>
                      <a:pPr algn="ctr"/>
                      <a:endParaRPr lang="pt-BR" b="1" dirty="0"/>
                    </a:p>
                  </a:txBody>
                  <a:tcPr anchor="ctr"/>
                </a:tc>
                <a:tc>
                  <a:txBody>
                    <a:bodyPr/>
                    <a:lstStyle/>
                    <a:p>
                      <a:pPr algn="ctr"/>
                      <a:r>
                        <a:rPr lang="pt-BR" dirty="0"/>
                        <a:t>R</a:t>
                      </a:r>
                      <a:endParaRPr lang="pt-BR" b="1" dirty="0"/>
                    </a:p>
                  </a:txBody>
                  <a:tcPr anchor="ctr"/>
                </a:tc>
                <a:tc>
                  <a:txBody>
                    <a:bodyPr/>
                    <a:lstStyle/>
                    <a:p>
                      <a:pPr algn="ctr"/>
                      <a:r>
                        <a:rPr lang="pt-BR" dirty="0"/>
                        <a:t>A</a:t>
                      </a:r>
                      <a:endParaRPr lang="pt-BR" b="1" dirty="0"/>
                    </a:p>
                  </a:txBody>
                  <a:tcPr anchor="ctr"/>
                </a:tc>
                <a:tc>
                  <a:txBody>
                    <a:bodyPr/>
                    <a:lstStyle/>
                    <a:p>
                      <a:pPr algn="ctr"/>
                      <a:r>
                        <a:rPr lang="pt-BR" dirty="0"/>
                        <a:t>R</a:t>
                      </a:r>
                      <a:endParaRPr lang="pt-BR" b="1" dirty="0"/>
                    </a:p>
                  </a:txBody>
                  <a:tcPr anchor="ctr"/>
                </a:tc>
                <a:tc>
                  <a:txBody>
                    <a:bodyPr/>
                    <a:lstStyle/>
                    <a:p>
                      <a:pPr algn="ctr"/>
                      <a:endParaRPr lang="pt-BR" b="1" dirty="0"/>
                    </a:p>
                  </a:txBody>
                  <a:tcPr anchor="ctr"/>
                </a:tc>
                <a:tc>
                  <a:txBody>
                    <a:bodyPr/>
                    <a:lstStyle/>
                    <a:p>
                      <a:pPr algn="ctr"/>
                      <a:r>
                        <a:rPr lang="pt-BR" dirty="0"/>
                        <a:t>R</a:t>
                      </a:r>
                      <a:endParaRPr lang="pt-BR" b="1" dirty="0"/>
                    </a:p>
                  </a:txBody>
                  <a:tcPr anchor="ctr"/>
                </a:tc>
                <a:tc>
                  <a:txBody>
                    <a:bodyPr/>
                    <a:lstStyle/>
                    <a:p>
                      <a:pPr algn="ctr"/>
                      <a:r>
                        <a:rPr lang="pt-BR" dirty="0"/>
                        <a:t>R</a:t>
                      </a:r>
                      <a:endParaRPr lang="pt-BR" b="1" dirty="0"/>
                    </a:p>
                  </a:txBody>
                  <a:tcPr anchor="ctr"/>
                </a:tc>
                <a:tc>
                  <a:txBody>
                    <a:bodyPr/>
                    <a:lstStyle/>
                    <a:p>
                      <a:pPr algn="ctr"/>
                      <a:r>
                        <a:rPr lang="pt-BR" dirty="0"/>
                        <a:t>C</a:t>
                      </a:r>
                      <a:endParaRPr lang="pt-BR" b="1" dirty="0"/>
                    </a:p>
                  </a:txBody>
                  <a:tcPr anchor="ctr"/>
                </a:tc>
                <a:tc>
                  <a:txBody>
                    <a:bodyPr/>
                    <a:lstStyle/>
                    <a:p>
                      <a:pPr algn="ctr"/>
                      <a:r>
                        <a:rPr lang="pt-BR" dirty="0"/>
                        <a:t>C</a:t>
                      </a:r>
                      <a:endParaRPr lang="pt-BR" b="1" dirty="0"/>
                    </a:p>
                  </a:txBody>
                  <a:tcPr anchor="ctr"/>
                </a:tc>
                <a:extLst>
                  <a:ext uri="{0D108BD9-81ED-4DB2-BD59-A6C34878D82A}">
                    <a16:rowId xmlns:a16="http://schemas.microsoft.com/office/drawing/2014/main" val="2926617716"/>
                  </a:ext>
                </a:extLst>
              </a:tr>
              <a:tr h="370840">
                <a:tc>
                  <a:txBody>
                    <a:bodyPr/>
                    <a:lstStyle/>
                    <a:p>
                      <a:pPr marL="0" marR="0" lvl="0" indent="0" algn="l" defTabSz="384368" rtl="0" eaLnBrk="1" fontAlgn="auto" latinLnBrk="0" hangingPunct="1">
                        <a:lnSpc>
                          <a:spcPct val="100000"/>
                        </a:lnSpc>
                        <a:spcBef>
                          <a:spcPts val="0"/>
                        </a:spcBef>
                        <a:spcAft>
                          <a:spcPts val="0"/>
                        </a:spcAft>
                        <a:buClrTx/>
                        <a:buSzTx/>
                        <a:buFontTx/>
                        <a:buNone/>
                        <a:tabLst/>
                        <a:defRPr/>
                      </a:pPr>
                      <a:r>
                        <a:rPr lang="pt-BR" sz="900" spc="35" dirty="0"/>
                        <a:t>Avaliar</a:t>
                      </a:r>
                      <a:r>
                        <a:rPr lang="pt-BR" sz="900" spc="25" dirty="0"/>
                        <a:t> </a:t>
                      </a:r>
                      <a:r>
                        <a:rPr lang="pt-BR" sz="900" spc="50" dirty="0"/>
                        <a:t>metas</a:t>
                      </a:r>
                      <a:r>
                        <a:rPr lang="pt-BR" sz="900" spc="30" dirty="0"/>
                        <a:t> </a:t>
                      </a:r>
                      <a:r>
                        <a:rPr lang="pt-BR" sz="900" spc="45" dirty="0"/>
                        <a:t>de</a:t>
                      </a:r>
                      <a:r>
                        <a:rPr lang="pt-BR" sz="900" spc="20" dirty="0"/>
                        <a:t> </a:t>
                      </a:r>
                      <a:r>
                        <a:rPr lang="pt-BR" sz="900" spc="40" dirty="0"/>
                        <a:t>longo</a:t>
                      </a:r>
                      <a:r>
                        <a:rPr lang="pt-BR" sz="900" spc="25" dirty="0"/>
                        <a:t> </a:t>
                      </a:r>
                      <a:r>
                        <a:rPr lang="pt-BR" sz="900" spc="40" dirty="0"/>
                        <a:t>prazo</a:t>
                      </a:r>
                      <a:r>
                        <a:rPr lang="pt-BR" sz="900" spc="25" dirty="0"/>
                        <a:t> </a:t>
                      </a:r>
                      <a:r>
                        <a:rPr lang="pt-BR" sz="900" spc="45" dirty="0"/>
                        <a:t>do</a:t>
                      </a:r>
                      <a:r>
                        <a:rPr lang="pt-BR" sz="900" spc="30" dirty="0"/>
                        <a:t> </a:t>
                      </a:r>
                      <a:r>
                        <a:rPr lang="pt-BR" sz="900" spc="40" dirty="0"/>
                        <a:t>relacionamento</a:t>
                      </a:r>
                      <a:r>
                        <a:rPr lang="pt-BR" sz="900" spc="20" dirty="0"/>
                        <a:t> </a:t>
                      </a:r>
                      <a:r>
                        <a:rPr lang="pt-BR" sz="900" spc="40" dirty="0"/>
                        <a:t>para</a:t>
                      </a:r>
                      <a:r>
                        <a:rPr lang="pt-BR" sz="900" spc="30" dirty="0"/>
                        <a:t> </a:t>
                      </a:r>
                      <a:r>
                        <a:rPr lang="pt-BR" sz="900" spc="40" dirty="0"/>
                        <a:t>serviços</a:t>
                      </a:r>
                      <a:r>
                        <a:rPr lang="pt-BR" sz="900" spc="25" dirty="0"/>
                        <a:t> </a:t>
                      </a:r>
                      <a:r>
                        <a:rPr lang="pt-BR" sz="900" spc="40" dirty="0"/>
                        <a:t>para</a:t>
                      </a:r>
                      <a:r>
                        <a:rPr lang="pt-BR" sz="900" spc="30" dirty="0"/>
                        <a:t> </a:t>
                      </a:r>
                      <a:r>
                        <a:rPr lang="pt-BR" sz="900" spc="40" dirty="0"/>
                        <a:t>todos  </a:t>
                      </a:r>
                      <a:r>
                        <a:rPr lang="pt-BR" sz="900" spc="45" dirty="0"/>
                        <a:t>os</a:t>
                      </a:r>
                      <a:r>
                        <a:rPr lang="pt-BR" sz="900" spc="20" dirty="0"/>
                        <a:t> </a:t>
                      </a:r>
                      <a:r>
                        <a:rPr lang="pt-BR" sz="900" spc="40" dirty="0"/>
                        <a:t>stakeholders</a:t>
                      </a:r>
                      <a:endParaRPr lang="pt-BR" sz="900" dirty="0">
                        <a:latin typeface="Arial"/>
                        <a:cs typeface="Arial"/>
                      </a:endParaRPr>
                    </a:p>
                  </a:txBody>
                  <a:tcPr anchor="ctr"/>
                </a:tc>
                <a:tc>
                  <a:txBody>
                    <a:bodyPr/>
                    <a:lstStyle/>
                    <a:p>
                      <a:pPr algn="ctr"/>
                      <a:r>
                        <a:rPr lang="pt-BR" dirty="0"/>
                        <a:t>C</a:t>
                      </a:r>
                      <a:endParaRPr lang="pt-BR" b="1" dirty="0"/>
                    </a:p>
                  </a:txBody>
                  <a:tcPr anchor="ctr"/>
                </a:tc>
                <a:tc>
                  <a:txBody>
                    <a:bodyPr/>
                    <a:lstStyle/>
                    <a:p>
                      <a:pPr algn="ctr"/>
                      <a:r>
                        <a:rPr lang="pt-BR" dirty="0"/>
                        <a:t>C</a:t>
                      </a:r>
                      <a:endParaRPr lang="pt-BR" b="1" dirty="0"/>
                    </a:p>
                  </a:txBody>
                  <a:tcPr anchor="ctr"/>
                </a:tc>
                <a:tc>
                  <a:txBody>
                    <a:bodyPr/>
                    <a:lstStyle/>
                    <a:p>
                      <a:pPr algn="ctr"/>
                      <a:r>
                        <a:rPr lang="pt-BR" dirty="0"/>
                        <a:t>C</a:t>
                      </a:r>
                      <a:endParaRPr lang="pt-BR" b="1" dirty="0"/>
                    </a:p>
                  </a:txBody>
                  <a:tcPr anchor="ctr"/>
                </a:tc>
                <a:tc>
                  <a:txBody>
                    <a:bodyPr/>
                    <a:lstStyle/>
                    <a:p>
                      <a:pPr algn="ctr"/>
                      <a:r>
                        <a:rPr lang="pt-BR" sz="900" dirty="0"/>
                        <a:t>A/R</a:t>
                      </a:r>
                      <a:endParaRPr lang="pt-BR" sz="900" b="1" dirty="0"/>
                    </a:p>
                  </a:txBody>
                  <a:tcPr anchor="ctr"/>
                </a:tc>
                <a:tc>
                  <a:txBody>
                    <a:bodyPr/>
                    <a:lstStyle/>
                    <a:p>
                      <a:pPr algn="ctr"/>
                      <a:r>
                        <a:rPr lang="pt-BR" dirty="0"/>
                        <a:t>C</a:t>
                      </a:r>
                      <a:endParaRPr lang="pt-BR" b="1" dirty="0"/>
                    </a:p>
                  </a:txBody>
                  <a:tcPr anchor="ctr"/>
                </a:tc>
                <a:tc>
                  <a:txBody>
                    <a:bodyPr/>
                    <a:lstStyle/>
                    <a:p>
                      <a:pPr algn="ctr"/>
                      <a:r>
                        <a:rPr lang="pt-BR" dirty="0"/>
                        <a:t>C</a:t>
                      </a:r>
                      <a:endParaRPr lang="pt-BR" b="1" dirty="0"/>
                    </a:p>
                  </a:txBody>
                  <a:tcPr anchor="ctr"/>
                </a:tc>
                <a:tc>
                  <a:txBody>
                    <a:bodyPr/>
                    <a:lstStyle/>
                    <a:p>
                      <a:pPr algn="ctr"/>
                      <a:r>
                        <a:rPr lang="pt-BR" dirty="0"/>
                        <a:t>C</a:t>
                      </a:r>
                      <a:endParaRPr lang="pt-BR" b="1" dirty="0"/>
                    </a:p>
                  </a:txBody>
                  <a:tcPr anchor="ctr"/>
                </a:tc>
                <a:tc>
                  <a:txBody>
                    <a:bodyPr/>
                    <a:lstStyle/>
                    <a:p>
                      <a:pPr algn="ctr"/>
                      <a:r>
                        <a:rPr lang="pt-BR" dirty="0"/>
                        <a:t>C</a:t>
                      </a:r>
                      <a:endParaRPr lang="pt-BR" b="1" dirty="0"/>
                    </a:p>
                  </a:txBody>
                  <a:tcPr anchor="ctr"/>
                </a:tc>
                <a:tc>
                  <a:txBody>
                    <a:bodyPr/>
                    <a:lstStyle/>
                    <a:p>
                      <a:pPr algn="ctr"/>
                      <a:r>
                        <a:rPr lang="pt-BR" dirty="0"/>
                        <a:t>R</a:t>
                      </a:r>
                      <a:endParaRPr lang="pt-BR" b="1" dirty="0"/>
                    </a:p>
                  </a:txBody>
                  <a:tcPr anchor="ctr"/>
                </a:tc>
                <a:tc>
                  <a:txBody>
                    <a:bodyPr/>
                    <a:lstStyle/>
                    <a:p>
                      <a:pPr algn="ctr"/>
                      <a:r>
                        <a:rPr lang="pt-BR" dirty="0"/>
                        <a:t>C</a:t>
                      </a:r>
                      <a:endParaRPr lang="pt-BR" b="1" dirty="0"/>
                    </a:p>
                  </a:txBody>
                  <a:tcPr anchor="ctr"/>
                </a:tc>
                <a:tc>
                  <a:txBody>
                    <a:bodyPr/>
                    <a:lstStyle/>
                    <a:p>
                      <a:pPr algn="ctr"/>
                      <a:r>
                        <a:rPr lang="pt-BR" dirty="0"/>
                        <a:t>C</a:t>
                      </a:r>
                      <a:endParaRPr lang="pt-BR" b="1" dirty="0"/>
                    </a:p>
                  </a:txBody>
                  <a:tcPr anchor="ctr"/>
                </a:tc>
                <a:extLst>
                  <a:ext uri="{0D108BD9-81ED-4DB2-BD59-A6C34878D82A}">
                    <a16:rowId xmlns:a16="http://schemas.microsoft.com/office/drawing/2014/main" val="99210803"/>
                  </a:ext>
                </a:extLst>
              </a:tr>
            </a:tbl>
          </a:graphicData>
        </a:graphic>
      </p:graphicFrame>
      <p:sp>
        <p:nvSpPr>
          <p:cNvPr id="2" name="object 2"/>
          <p:cNvSpPr/>
          <p:nvPr/>
        </p:nvSpPr>
        <p:spPr>
          <a:xfrm>
            <a:off x="153774" y="1150879"/>
            <a:ext cx="592044" cy="4627621"/>
          </a:xfrm>
          <a:prstGeom prst="rect">
            <a:avLst/>
          </a:prstGeom>
          <a:solidFill>
            <a:schemeClr val="accent2"/>
          </a:solidFill>
        </p:spPr>
        <p:txBody>
          <a:bodyPr wrap="square" lIns="0" tIns="0" rIns="0" bIns="0" rtlCol="0"/>
          <a:lstStyle/>
          <a:p>
            <a:endParaRPr sz="3200"/>
          </a:p>
        </p:txBody>
      </p:sp>
      <p:sp>
        <p:nvSpPr>
          <p:cNvPr id="3" name="object 3"/>
          <p:cNvSpPr txBox="1"/>
          <p:nvPr/>
        </p:nvSpPr>
        <p:spPr>
          <a:xfrm>
            <a:off x="299306" y="1625382"/>
            <a:ext cx="300980" cy="3665565"/>
          </a:xfrm>
          <a:prstGeom prst="rect">
            <a:avLst/>
          </a:prstGeom>
        </p:spPr>
        <p:txBody>
          <a:bodyPr vert="vert270" wrap="square" lIns="0" tIns="7902" rIns="0" bIns="0" rtlCol="0">
            <a:spAutoFit/>
          </a:bodyPr>
          <a:lstStyle/>
          <a:p>
            <a:pPr marL="22578">
              <a:spcBef>
                <a:spcPts val="62"/>
              </a:spcBef>
            </a:pPr>
            <a:r>
              <a:rPr sz="1956" spc="-9" dirty="0">
                <a:solidFill>
                  <a:schemeClr val="bg1"/>
                </a:solidFill>
                <a:latin typeface="Trebuchet MS"/>
                <a:cs typeface="Trebuchet MS"/>
              </a:rPr>
              <a:t>Compliance </a:t>
            </a:r>
            <a:r>
              <a:rPr sz="1956" dirty="0">
                <a:solidFill>
                  <a:schemeClr val="bg1"/>
                </a:solidFill>
                <a:latin typeface="Trebuchet MS"/>
                <a:cs typeface="Trebuchet MS"/>
              </a:rPr>
              <a:t>e </a:t>
            </a:r>
            <a:r>
              <a:rPr sz="1956" spc="-9" dirty="0">
                <a:solidFill>
                  <a:schemeClr val="bg1"/>
                </a:solidFill>
                <a:latin typeface="Trebuchet MS"/>
                <a:cs typeface="Trebuchet MS"/>
              </a:rPr>
              <a:t>Controles</a:t>
            </a:r>
            <a:r>
              <a:rPr sz="1956" spc="-18" dirty="0">
                <a:solidFill>
                  <a:schemeClr val="bg1"/>
                </a:solidFill>
                <a:latin typeface="Trebuchet MS"/>
                <a:cs typeface="Trebuchet MS"/>
              </a:rPr>
              <a:t> </a:t>
            </a:r>
            <a:r>
              <a:rPr sz="1956" spc="-9" dirty="0">
                <a:solidFill>
                  <a:schemeClr val="bg1"/>
                </a:solidFill>
                <a:latin typeface="Trebuchet MS"/>
                <a:cs typeface="Trebuchet MS"/>
              </a:rPr>
              <a:t>Internos</a:t>
            </a:r>
            <a:endParaRPr sz="1956" dirty="0">
              <a:solidFill>
                <a:schemeClr val="bg1"/>
              </a:solidFill>
              <a:latin typeface="Trebuchet MS"/>
              <a:cs typeface="Trebuchet MS"/>
            </a:endParaRPr>
          </a:p>
        </p:txBody>
      </p:sp>
      <p:sp>
        <p:nvSpPr>
          <p:cNvPr id="15" name="object 15"/>
          <p:cNvSpPr txBox="1"/>
          <p:nvPr/>
        </p:nvSpPr>
        <p:spPr>
          <a:xfrm>
            <a:off x="2803578" y="1294807"/>
            <a:ext cx="1503223" cy="330575"/>
          </a:xfrm>
          <a:prstGeom prst="rect">
            <a:avLst/>
          </a:prstGeom>
        </p:spPr>
        <p:txBody>
          <a:bodyPr vert="horz" wrap="square" lIns="0" tIns="22578" rIns="0" bIns="0" rtlCol="0">
            <a:spAutoFit/>
          </a:bodyPr>
          <a:lstStyle/>
          <a:p>
            <a:pPr marL="22578">
              <a:spcBef>
                <a:spcPts val="178"/>
              </a:spcBef>
            </a:pPr>
            <a:r>
              <a:rPr sz="2000" b="1" spc="71" dirty="0">
                <a:latin typeface="Arial"/>
                <a:cs typeface="Arial"/>
              </a:rPr>
              <a:t>Chart</a:t>
            </a:r>
            <a:r>
              <a:rPr sz="2000" b="1" spc="-71" dirty="0">
                <a:latin typeface="Arial"/>
                <a:cs typeface="Arial"/>
              </a:rPr>
              <a:t> </a:t>
            </a:r>
            <a:r>
              <a:rPr sz="2000" b="1" spc="71" dirty="0">
                <a:latin typeface="Arial"/>
                <a:cs typeface="Arial"/>
              </a:rPr>
              <a:t>RACI</a:t>
            </a:r>
            <a:endParaRPr sz="2000" dirty="0">
              <a:latin typeface="Arial"/>
              <a:cs typeface="Arial"/>
            </a:endParaRPr>
          </a:p>
        </p:txBody>
      </p:sp>
      <p:sp>
        <p:nvSpPr>
          <p:cNvPr id="39" name="object 39"/>
          <p:cNvSpPr txBox="1"/>
          <p:nvPr/>
        </p:nvSpPr>
        <p:spPr>
          <a:xfrm>
            <a:off x="2966866" y="2268381"/>
            <a:ext cx="1176646" cy="266740"/>
          </a:xfrm>
          <a:prstGeom prst="rect">
            <a:avLst/>
          </a:prstGeom>
        </p:spPr>
        <p:txBody>
          <a:bodyPr vert="horz" wrap="square" lIns="0" tIns="20320" rIns="0" bIns="0" rtlCol="0">
            <a:spAutoFit/>
          </a:bodyPr>
          <a:lstStyle/>
          <a:p>
            <a:pPr marL="22578">
              <a:spcBef>
                <a:spcPts val="160"/>
              </a:spcBef>
            </a:pPr>
            <a:r>
              <a:rPr sz="1600" b="1" spc="27" dirty="0">
                <a:latin typeface="Arial"/>
                <a:cs typeface="Arial"/>
              </a:rPr>
              <a:t>Ativ</a:t>
            </a:r>
            <a:r>
              <a:rPr sz="1600" b="1" spc="53" dirty="0">
                <a:latin typeface="Arial"/>
                <a:cs typeface="Arial"/>
              </a:rPr>
              <a:t>idades</a:t>
            </a:r>
            <a:endParaRPr sz="1600" dirty="0">
              <a:latin typeface="Arial"/>
              <a:cs typeface="Arial"/>
            </a:endParaRPr>
          </a:p>
        </p:txBody>
      </p:sp>
      <p:sp>
        <p:nvSpPr>
          <p:cNvPr id="75" name="object 75"/>
          <p:cNvSpPr txBox="1"/>
          <p:nvPr/>
        </p:nvSpPr>
        <p:spPr>
          <a:xfrm>
            <a:off x="1105114" y="5392970"/>
            <a:ext cx="8991600" cy="277000"/>
          </a:xfrm>
          <a:prstGeom prst="rect">
            <a:avLst/>
          </a:prstGeom>
        </p:spPr>
        <p:txBody>
          <a:bodyPr vert="horz" wrap="square" lIns="0" tIns="30481" rIns="0" bIns="0" rtlCol="0">
            <a:spAutoFit/>
          </a:bodyPr>
          <a:lstStyle/>
          <a:p>
            <a:pPr marL="22578">
              <a:spcBef>
                <a:spcPts val="240"/>
              </a:spcBef>
            </a:pPr>
            <a:r>
              <a:rPr sz="1600" spc="124" dirty="0">
                <a:latin typeface="Arial"/>
                <a:cs typeface="Arial"/>
              </a:rPr>
              <a:t>O </a:t>
            </a:r>
            <a:r>
              <a:rPr sz="1600" spc="71" dirty="0">
                <a:latin typeface="Arial"/>
                <a:cs typeface="Arial"/>
              </a:rPr>
              <a:t>Chart </a:t>
            </a:r>
            <a:r>
              <a:rPr sz="1600" spc="89" dirty="0">
                <a:latin typeface="Arial"/>
                <a:cs typeface="Arial"/>
              </a:rPr>
              <a:t>RACI </a:t>
            </a:r>
            <a:r>
              <a:rPr sz="1600" spc="53" dirty="0">
                <a:latin typeface="Arial"/>
                <a:cs typeface="Arial"/>
              </a:rPr>
              <a:t>identifica </a:t>
            </a:r>
            <a:r>
              <a:rPr sz="1600" spc="89" dirty="0">
                <a:latin typeface="Arial"/>
                <a:cs typeface="Arial"/>
              </a:rPr>
              <a:t>quem </a:t>
            </a:r>
            <a:r>
              <a:rPr sz="1600" spc="80" dirty="0">
                <a:latin typeface="Arial"/>
                <a:cs typeface="Arial"/>
              </a:rPr>
              <a:t>é </a:t>
            </a:r>
            <a:r>
              <a:rPr sz="1600" b="1" spc="71" dirty="0">
                <a:latin typeface="Arial"/>
                <a:cs typeface="Arial"/>
              </a:rPr>
              <a:t>R</a:t>
            </a:r>
            <a:r>
              <a:rPr sz="1600" spc="71" dirty="0">
                <a:latin typeface="Arial"/>
                <a:cs typeface="Arial"/>
              </a:rPr>
              <a:t>esponsável, </a:t>
            </a:r>
            <a:r>
              <a:rPr sz="1600" spc="80" dirty="0">
                <a:latin typeface="Arial"/>
                <a:cs typeface="Arial"/>
              </a:rPr>
              <a:t>tem </a:t>
            </a:r>
            <a:r>
              <a:rPr sz="1600" b="1" spc="62" dirty="0">
                <a:latin typeface="Arial"/>
                <a:cs typeface="Arial"/>
              </a:rPr>
              <a:t>A</a:t>
            </a:r>
            <a:r>
              <a:rPr sz="1600" spc="62" dirty="0">
                <a:latin typeface="Arial"/>
                <a:cs typeface="Arial"/>
              </a:rPr>
              <a:t>utoridade, </a:t>
            </a:r>
            <a:r>
              <a:rPr sz="1600" spc="80" dirty="0">
                <a:latin typeface="Arial"/>
                <a:cs typeface="Arial"/>
              </a:rPr>
              <a:t>é </a:t>
            </a:r>
            <a:r>
              <a:rPr sz="1600" b="1" spc="71" dirty="0">
                <a:latin typeface="Arial"/>
                <a:cs typeface="Arial"/>
              </a:rPr>
              <a:t>C</a:t>
            </a:r>
            <a:r>
              <a:rPr sz="1600" spc="71" dirty="0">
                <a:latin typeface="Arial"/>
                <a:cs typeface="Arial"/>
              </a:rPr>
              <a:t>onsultado </a:t>
            </a:r>
            <a:r>
              <a:rPr sz="1600" spc="80" dirty="0">
                <a:latin typeface="Arial"/>
                <a:cs typeface="Arial"/>
              </a:rPr>
              <a:t>ou</a:t>
            </a:r>
            <a:r>
              <a:rPr sz="1600" spc="-98" dirty="0">
                <a:latin typeface="Arial"/>
                <a:cs typeface="Arial"/>
              </a:rPr>
              <a:t> </a:t>
            </a:r>
            <a:r>
              <a:rPr sz="1600" b="1" spc="80" dirty="0">
                <a:latin typeface="Arial"/>
                <a:cs typeface="Arial"/>
              </a:rPr>
              <a:t>I</a:t>
            </a:r>
            <a:r>
              <a:rPr sz="1600" spc="80" dirty="0">
                <a:latin typeface="Arial"/>
                <a:cs typeface="Arial"/>
              </a:rPr>
              <a:t>nformado</a:t>
            </a:r>
            <a:endParaRPr sz="1600" dirty="0">
              <a:latin typeface="Arial"/>
              <a:cs typeface="Arial"/>
            </a:endParaRPr>
          </a:p>
        </p:txBody>
      </p:sp>
      <p:sp>
        <p:nvSpPr>
          <p:cNvPr id="76" name="object 76"/>
          <p:cNvSpPr txBox="1">
            <a:spLocks noGrp="1"/>
          </p:cNvSpPr>
          <p:nvPr>
            <p:ph type="title"/>
          </p:nvPr>
        </p:nvSpPr>
        <p:spPr>
          <a:xfrm>
            <a:off x="1836170" y="95830"/>
            <a:ext cx="6578149" cy="897026"/>
          </a:xfrm>
          <a:prstGeom prst="rect">
            <a:avLst/>
          </a:prstGeom>
        </p:spPr>
        <p:txBody>
          <a:bodyPr vert="horz" wrap="square" lIns="0" tIns="21449" rIns="0" bIns="0" rtlCol="0">
            <a:spAutoFit/>
          </a:bodyPr>
          <a:lstStyle/>
          <a:p>
            <a:pPr marL="22578">
              <a:spcBef>
                <a:spcPts val="169"/>
              </a:spcBef>
            </a:pPr>
            <a:r>
              <a:rPr sz="2844" spc="-9" dirty="0">
                <a:solidFill>
                  <a:schemeClr val="accent2"/>
                </a:solidFill>
              </a:rPr>
              <a:t>COSO e o </a:t>
            </a:r>
            <a:r>
              <a:rPr sz="2844" spc="-18" dirty="0">
                <a:solidFill>
                  <a:schemeClr val="accent2"/>
                </a:solidFill>
              </a:rPr>
              <a:t>COBIT </a:t>
            </a:r>
            <a:r>
              <a:rPr sz="2844" spc="-9" dirty="0">
                <a:solidFill>
                  <a:schemeClr val="accent2"/>
                </a:solidFill>
              </a:rPr>
              <a:t>nos controles</a:t>
            </a:r>
            <a:r>
              <a:rPr sz="2844" spc="80" dirty="0">
                <a:solidFill>
                  <a:schemeClr val="accent2"/>
                </a:solidFill>
              </a:rPr>
              <a:t> </a:t>
            </a:r>
            <a:r>
              <a:rPr sz="2844" spc="-9" dirty="0">
                <a:solidFill>
                  <a:schemeClr val="accent2"/>
                </a:solidFill>
              </a:rPr>
              <a:t>Internos</a:t>
            </a:r>
            <a:endParaRPr sz="2844" dirty="0">
              <a:solidFill>
                <a:schemeClr val="accent2"/>
              </a:solidFill>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3762EF-93DF-4017-8D1B-3ACEE20CEE7B}"/>
              </a:ext>
            </a:extLst>
          </p:cNvPr>
          <p:cNvSpPr>
            <a:spLocks noGrp="1"/>
          </p:cNvSpPr>
          <p:nvPr>
            <p:ph type="title"/>
          </p:nvPr>
        </p:nvSpPr>
        <p:spPr>
          <a:xfrm>
            <a:off x="959649" y="2082095"/>
            <a:ext cx="8328520" cy="1601611"/>
          </a:xfrm>
        </p:spPr>
        <p:txBody>
          <a:bodyPr/>
          <a:lstStyle/>
          <a:p>
            <a:r>
              <a:rPr lang="pt-BR" dirty="0">
                <a:solidFill>
                  <a:schemeClr val="accent2"/>
                </a:solidFill>
              </a:rPr>
              <a:t>Muito Obrigado!</a:t>
            </a:r>
            <a:br>
              <a:rPr lang="pt-BR" dirty="0">
                <a:solidFill>
                  <a:schemeClr val="accent2"/>
                </a:solidFill>
              </a:rPr>
            </a:br>
            <a:br>
              <a:rPr lang="pt-BR" dirty="0"/>
            </a:br>
            <a:r>
              <a:rPr lang="pt-BR" dirty="0"/>
              <a:t>Wilson Vespasiano Junior</a:t>
            </a:r>
          </a:p>
        </p:txBody>
      </p:sp>
    </p:spTree>
    <p:extLst>
      <p:ext uri="{BB962C8B-B14F-4D97-AF65-F5344CB8AC3E}">
        <p14:creationId xmlns:p14="http://schemas.microsoft.com/office/powerpoint/2010/main" val="415494904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hyperlink" Target="http://www.marcosassi.com.br/livros-do-professor" TargetMode="External"/><Relationship Id="rId1" Type="http://schemas.openxmlformats.org/officeDocument/2006/relationships/image" Target="../media/image1.jpeg"/></Relationships>
</file>

<file path=ppt/theme/theme1.xml><?xml version="1.0" encoding="utf-8"?>
<a:theme xmlns:a="http://schemas.openxmlformats.org/drawingml/2006/main" name="Malha">
  <a:themeElements>
    <a:clrScheme name="Letreiro">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Malha">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alha">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txDef>
      <a:spPr>
        <a:ln>
          <a:noFill/>
        </a:ln>
      </a:spPr>
      <a:bodyPr vert="horz" wrap="square" lIns="0" tIns="23707" rIns="0" bIns="0" rtlCol="0">
        <a:spAutoFit/>
      </a:bodyPr>
      <a:lstStyle>
        <a:defPPr marL="22578" algn="l">
          <a:spcBef>
            <a:spcPts val="187"/>
          </a:spcBef>
          <a:defRPr sz="1867" u="sng" spc="-9" dirty="0">
            <a:solidFill>
              <a:schemeClr val="accent2"/>
            </a:solidFill>
            <a:uFill>
              <a:solidFill>
                <a:srgbClr val="C00000"/>
              </a:solidFill>
            </a:uFill>
            <a:latin typeface="Trebuchet MS"/>
            <a:cs typeface="Trebuchet MS"/>
            <a:hlinkClick xmlns:r="http://schemas.openxmlformats.org/officeDocument/2006/relationships" r:id="rId2">
              <a:extLst>
                <a:ext uri="{A12FA001-AC4F-418D-AE19-62706E023703}">
                  <ahyp:hlinkClr xmlns:ahyp="http://schemas.microsoft.com/office/drawing/2018/hyperlinkcolor" val="tx"/>
                </a:ext>
              </a:extLst>
            </a:hlinkClick>
          </a:defRPr>
        </a:defPPr>
      </a:lstStyle>
    </a:txDef>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772</TotalTime>
  <Words>7823</Words>
  <Application>Microsoft Office PowerPoint</Application>
  <PresentationFormat>Personalizar</PresentationFormat>
  <Paragraphs>707</Paragraphs>
  <Slides>96</Slides>
  <Notes>3</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96</vt:i4>
      </vt:variant>
    </vt:vector>
  </HeadingPairs>
  <TitlesOfParts>
    <vt:vector size="103" baseType="lpstr">
      <vt:lpstr>Arial</vt:lpstr>
      <vt:lpstr>Calibri</vt:lpstr>
      <vt:lpstr>Century Gothic</vt:lpstr>
      <vt:lpstr>Times New Roman</vt:lpstr>
      <vt:lpstr>Trebuchet MS</vt:lpstr>
      <vt:lpstr>Wingdings</vt:lpstr>
      <vt:lpstr>Malha</vt:lpstr>
      <vt:lpstr>Wilson Vespasiano Junior</vt:lpstr>
      <vt:lpstr>Wilson Vespasiano Junior</vt:lpstr>
      <vt:lpstr>Wilson Vespasiano Junior</vt:lpstr>
      <vt:lpstr>Wilson Vespasiano Junior</vt:lpstr>
      <vt:lpstr>Apresentação do PowerPoint</vt:lpstr>
      <vt:lpstr>Apresentação do PowerPoint</vt:lpstr>
      <vt:lpstr>Apresentação do PowerPoint</vt:lpstr>
      <vt:lpstr>COMPLIANCE E CONTROLES INTERNOS </vt:lpstr>
      <vt:lpstr>Conteúdo programático</vt:lpstr>
      <vt:lpstr>Parte I</vt:lpstr>
      <vt:lpstr>Conceitos fundamentais de compliance e controles internos</vt:lpstr>
      <vt:lpstr>Apresentação do PowerPoint</vt:lpstr>
      <vt:lpstr>Conceitos fundamentais de compliance e controles internos</vt:lpstr>
      <vt:lpstr>Compliance e Controles Internos  A integração entre gestão de riscos e gestão de controles  está se tornando uma área importante, desde o  surgimento da Sarbanes-Oxley Act e o desenvolvimento  de frameworks, como o Enterprise Risk Management  (ERM) do Committee of Sponsoring Organizations of the  Treadway Commission (COSO).</vt:lpstr>
      <vt:lpstr>Conceitos fundamentais de compliance e controles internos</vt:lpstr>
      <vt:lpstr>Apresentação do PowerPoint</vt:lpstr>
      <vt:lpstr>Conceitos fundamentais de compliance e controles internos</vt:lpstr>
      <vt:lpstr>Apresentação do PowerPoint</vt:lpstr>
      <vt:lpstr>Parte 2</vt:lpstr>
      <vt:lpstr>Apresentação do PowerPoint</vt:lpstr>
      <vt:lpstr>Conceitos fundamentais de compliance e controles internos</vt:lpstr>
      <vt:lpstr>Apresentação do PowerPoint</vt:lpstr>
      <vt:lpstr>Apresentação do PowerPoint</vt:lpstr>
      <vt:lpstr>Conceitos de Risco de Compliance</vt:lpstr>
      <vt:lpstr>Apresentação do PowerPoint</vt:lpstr>
      <vt:lpstr>Apresentação do PowerPoint</vt:lpstr>
      <vt:lpstr>Gestão de Riscos: Prevenir ou Corrigir?</vt:lpstr>
      <vt:lpstr>Parte 3</vt:lpstr>
      <vt:lpstr>SCI – Sistemas de Controles Internos – é composto por:</vt:lpstr>
      <vt:lpstr>Este processo é constituído de 5 elementos,  inter-relacionados entre si e presentes em todos  os controles internos.</vt:lpstr>
      <vt:lpstr>1. Ambiente de Controle</vt:lpstr>
      <vt:lpstr>1. Identificação de processos e recursos críticos:</vt:lpstr>
      <vt:lpstr>1. Identificação de processos e recursos críticos:</vt:lpstr>
      <vt:lpstr>1. Identificando Riscos:</vt:lpstr>
      <vt:lpstr>3. Atividades de Controle</vt:lpstr>
      <vt:lpstr>3. Atividades de Controle</vt:lpstr>
      <vt:lpstr>3. Atividades de Controle</vt:lpstr>
      <vt:lpstr>3. Atividades de Controle</vt:lpstr>
      <vt:lpstr>3. Atividades de Controle</vt:lpstr>
      <vt:lpstr>4. Informação e Comunicação</vt:lpstr>
      <vt:lpstr>4. Informação e Comunicação</vt:lpstr>
      <vt:lpstr>5. Monitoramento</vt:lpstr>
      <vt:lpstr>5. Monitoramento</vt:lpstr>
      <vt:lpstr>5. Monitoramento</vt:lpstr>
      <vt:lpstr>Parte 4</vt:lpstr>
      <vt:lpstr>O papel de compliance na gestão de instituições financeiras</vt:lpstr>
      <vt:lpstr>O papel de compliance na gestão de instituições financeiras</vt:lpstr>
      <vt:lpstr>O papel de compliance na gestão de instituições financeiras</vt:lpstr>
      <vt:lpstr>Técnicas recomendáveis (Continuação)</vt:lpstr>
      <vt:lpstr>Apresentação do PowerPoint</vt:lpstr>
      <vt:lpstr>O papel de compliance na gestão de instituições financeiras</vt:lpstr>
      <vt:lpstr>Apresentação do PowerPoint</vt:lpstr>
      <vt:lpstr>O que é Risco de Compliance?</vt:lpstr>
      <vt:lpstr>O que é Risco de Compliance?</vt:lpstr>
      <vt:lpstr>Parte 5</vt:lpstr>
      <vt:lpstr>Apresentação do PowerPoint</vt:lpstr>
      <vt:lpstr>17 PRINCÍPIOS DO CONTROLE INTERNO EFICAZ – COSO 2013</vt:lpstr>
      <vt:lpstr>17 PRINCÍPIOS DO CONTROLE INTERNO EFICAZ – COSO 2013</vt:lpstr>
      <vt:lpstr>17 PRINCÍPIOS DO CONTROLE INTERNO EFICAZ – COSO 2013</vt:lpstr>
      <vt:lpstr>17 PRINCÍPIOS DO CONTROLE INTERNO EFICAZ – COSO 2013</vt:lpstr>
      <vt:lpstr>17 PRINCÍPIOS DO CONTROLE INTERNO EFICAZ – COSO 2013</vt:lpstr>
      <vt:lpstr>Parte 6</vt:lpstr>
      <vt:lpstr>Lei de prevenção a lavagem de dinheiro</vt:lpstr>
      <vt:lpstr>Lei de prevenção a lavagem de dinheiro</vt:lpstr>
      <vt:lpstr>Quais são os danos que a lavagem de dinheiro provoca?</vt:lpstr>
      <vt:lpstr>Apresentação do PowerPoint</vt:lpstr>
      <vt:lpstr>Lei de prevenção a lavagem de dinheiro</vt:lpstr>
      <vt:lpstr>Lei 12.846/13 – Lei Anticorrupção</vt:lpstr>
      <vt:lpstr>Lei 12.846/13 – Lei Anticorrupção</vt:lpstr>
      <vt:lpstr>Lei 12.846/13 – Lei Anticorrupção</vt:lpstr>
      <vt:lpstr>Lei 12.846/13 – Lei Anticorrupção</vt:lpstr>
      <vt:lpstr>Lei 12.846/13 – Lei Anticorrupção</vt:lpstr>
      <vt:lpstr>Apresentação do PowerPoint</vt:lpstr>
      <vt:lpstr>Lei 12.846/13 – Lei Anticorrupção</vt:lpstr>
      <vt:lpstr>Parte 7</vt:lpstr>
      <vt:lpstr>Lei 12.846/13 – Lei Anticorrupção</vt:lpstr>
      <vt:lpstr>Conhecendo a Lei Sarbanes-Oxley</vt:lpstr>
      <vt:lpstr>Conhecendo a Lei Sarbanes-Oxley</vt:lpstr>
      <vt:lpstr>Conhecendo a Lei Sarbanes-Oxley</vt:lpstr>
      <vt:lpstr>Conhecendo a Lei Sarbanes-Oxley</vt:lpstr>
      <vt:lpstr>Conhecendo a Lei Sarbanes-Oxley</vt:lpstr>
      <vt:lpstr>Conhecendo a Lei Sarbanes-Oxley</vt:lpstr>
      <vt:lpstr>Conhecendo a Lei Sarbanes-Oxley [1/2]</vt:lpstr>
      <vt:lpstr>Conhecendo a Lei Sarbanes-Oxley [2/2]</vt:lpstr>
      <vt:lpstr>Parte 8</vt:lpstr>
      <vt:lpstr>Apresentação do PowerPoint</vt:lpstr>
      <vt:lpstr>Apresentação do PowerPoint</vt:lpstr>
      <vt:lpstr>Apresentação do PowerPoint</vt:lpstr>
      <vt:lpstr>COSO e o COBIT nos controles Internos</vt:lpstr>
      <vt:lpstr>COSO e o COBIT nos controles Internos</vt:lpstr>
      <vt:lpstr>Apresentação do PowerPoint</vt:lpstr>
      <vt:lpstr>Apresentação do PowerPoint</vt:lpstr>
      <vt:lpstr>Apresentação do PowerPoint</vt:lpstr>
      <vt:lpstr>Apresentação do PowerPoint</vt:lpstr>
      <vt:lpstr>COSO e o COBIT nos controles Internos</vt:lpstr>
      <vt:lpstr>Muito Obrigado!  Wilson Vespasiano Junior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dc:creator>
  <cp:lastModifiedBy>Wilson Junior</cp:lastModifiedBy>
  <cp:revision>44</cp:revision>
  <dcterms:created xsi:type="dcterms:W3CDTF">2019-08-26T12:21:21Z</dcterms:created>
  <dcterms:modified xsi:type="dcterms:W3CDTF">2020-05-21T19:52:58Z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2015-08-21T00:00:00Z</vt:filetime>
  </property>
  <property fmtid="{D5CDD505-2E9C-101B-9397-08002B2CF9AE}" pid="3" name="Creator">
    <vt:lpwstr>Microsoft® PowerPoint® 2010</vt:lpwstr>
  </property>
  <property fmtid="{D5CDD505-2E9C-101B-9397-08002B2CF9AE}" pid="4" name="LastSaved">
    <vt:filetime>2019-08-26T00:00:00Z</vt:filetime>
  </property>
</Properties>
</file>